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9" r:id="rId3"/>
    <p:sldId id="295" r:id="rId4"/>
    <p:sldId id="294" r:id="rId5"/>
    <p:sldId id="296" r:id="rId6"/>
    <p:sldId id="308" r:id="rId7"/>
    <p:sldId id="322" r:id="rId8"/>
    <p:sldId id="301" r:id="rId9"/>
    <p:sldId id="302" r:id="rId10"/>
    <p:sldId id="323" r:id="rId11"/>
    <p:sldId id="310" r:id="rId12"/>
    <p:sldId id="304" r:id="rId13"/>
    <p:sldId id="316" r:id="rId14"/>
    <p:sldId id="305" r:id="rId15"/>
    <p:sldId id="311" r:id="rId16"/>
    <p:sldId id="325" r:id="rId17"/>
    <p:sldId id="328" r:id="rId18"/>
    <p:sldId id="306" r:id="rId19"/>
    <p:sldId id="291" r:id="rId20"/>
    <p:sldId id="314" r:id="rId21"/>
    <p:sldId id="313" r:id="rId22"/>
    <p:sldId id="326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CA2C0-3BD6-4282-AA71-3069E11B9462}" v="891" dt="2025-08-28T02:32:40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43" autoAdjust="0"/>
  </p:normalViewPr>
  <p:slideViewPr>
    <p:cSldViewPr snapToGrid="0">
      <p:cViewPr varScale="1">
        <p:scale>
          <a:sx n="84" d="100"/>
          <a:sy n="84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karp@student.ubc.ca" userId="f193e94e-d4bc-429c-8279-ff7b1f1e6827" providerId="ADAL" clId="{0BECA2C0-3BD6-4282-AA71-3069E11B9462}"/>
    <pc:docChg chg="undo redo custSel addSld delSld modSld sldOrd">
      <pc:chgData name="pokarp@student.ubc.ca" userId="f193e94e-d4bc-429c-8279-ff7b1f1e6827" providerId="ADAL" clId="{0BECA2C0-3BD6-4282-AA71-3069E11B9462}" dt="2025-08-28T02:35:27.354" v="5757" actId="14100"/>
      <pc:docMkLst>
        <pc:docMk/>
      </pc:docMkLst>
      <pc:sldChg chg="modSp mod modNotesTx">
        <pc:chgData name="pokarp@student.ubc.ca" userId="f193e94e-d4bc-429c-8279-ff7b1f1e6827" providerId="ADAL" clId="{0BECA2C0-3BD6-4282-AA71-3069E11B9462}" dt="2025-08-21T16:21:50.552" v="5085" actId="27636"/>
        <pc:sldMkLst>
          <pc:docMk/>
          <pc:sldMk cId="2623528947" sldId="256"/>
        </pc:sldMkLst>
        <pc:spChg chg="mod">
          <ac:chgData name="pokarp@student.ubc.ca" userId="f193e94e-d4bc-429c-8279-ff7b1f1e6827" providerId="ADAL" clId="{0BECA2C0-3BD6-4282-AA71-3069E11B9462}" dt="2025-08-21T16:21:50.552" v="5085" actId="27636"/>
          <ac:spMkLst>
            <pc:docMk/>
            <pc:sldMk cId="2623528947" sldId="256"/>
            <ac:spMk id="3" creationId="{401BE972-29E3-40CF-B355-959EC15FFB6E}"/>
          </ac:spMkLst>
        </pc:spChg>
      </pc:sldChg>
      <pc:sldChg chg="modSp mod">
        <pc:chgData name="pokarp@student.ubc.ca" userId="f193e94e-d4bc-429c-8279-ff7b1f1e6827" providerId="ADAL" clId="{0BECA2C0-3BD6-4282-AA71-3069E11B9462}" dt="2025-08-19T07:09:14.971" v="3904" actId="27636"/>
        <pc:sldMkLst>
          <pc:docMk/>
          <pc:sldMk cId="3638058612" sldId="274"/>
        </pc:sldMkLst>
        <pc:spChg chg="mod">
          <ac:chgData name="pokarp@student.ubc.ca" userId="f193e94e-d4bc-429c-8279-ff7b1f1e6827" providerId="ADAL" clId="{0BECA2C0-3BD6-4282-AA71-3069E11B9462}" dt="2025-08-19T07:09:07.547" v="3902" actId="1076"/>
          <ac:spMkLst>
            <pc:docMk/>
            <pc:sldMk cId="3638058612" sldId="274"/>
            <ac:spMk id="2" creationId="{B3BA3E4D-36D1-455E-8298-969220F7A2F7}"/>
          </ac:spMkLst>
        </pc:spChg>
        <pc:spChg chg="mod">
          <ac:chgData name="pokarp@student.ubc.ca" userId="f193e94e-d4bc-429c-8279-ff7b1f1e6827" providerId="ADAL" clId="{0BECA2C0-3BD6-4282-AA71-3069E11B9462}" dt="2025-08-19T07:09:14.971" v="3904" actId="27636"/>
          <ac:spMkLst>
            <pc:docMk/>
            <pc:sldMk cId="3638058612" sldId="274"/>
            <ac:spMk id="3" creationId="{96DA59E9-F3CB-4586-9C53-DE4D326799DC}"/>
          </ac:spMkLst>
        </pc:spChg>
      </pc:sldChg>
      <pc:sldChg chg="addSp delSp modSp mod">
        <pc:chgData name="pokarp@student.ubc.ca" userId="f193e94e-d4bc-429c-8279-ff7b1f1e6827" providerId="ADAL" clId="{0BECA2C0-3BD6-4282-AA71-3069E11B9462}" dt="2025-08-19T07:01:47.582" v="3780" actId="21"/>
        <pc:sldMkLst>
          <pc:docMk/>
          <pc:sldMk cId="1281371330" sldId="279"/>
        </pc:sldMkLst>
        <pc:spChg chg="mod">
          <ac:chgData name="pokarp@student.ubc.ca" userId="f193e94e-d4bc-429c-8279-ff7b1f1e6827" providerId="ADAL" clId="{0BECA2C0-3BD6-4282-AA71-3069E11B9462}" dt="2025-08-18T23:57:40.333" v="929" actId="1076"/>
          <ac:spMkLst>
            <pc:docMk/>
            <pc:sldMk cId="1281371330" sldId="279"/>
            <ac:spMk id="2" creationId="{EF86D100-9F75-4EC4-949A-86E1ADE03133}"/>
          </ac:spMkLst>
        </pc:spChg>
        <pc:spChg chg="mod">
          <ac:chgData name="pokarp@student.ubc.ca" userId="f193e94e-d4bc-429c-8279-ff7b1f1e6827" providerId="ADAL" clId="{0BECA2C0-3BD6-4282-AA71-3069E11B9462}" dt="2025-08-19T07:01:11.748" v="3773" actId="1076"/>
          <ac:spMkLst>
            <pc:docMk/>
            <pc:sldMk cId="1281371330" sldId="279"/>
            <ac:spMk id="3" creationId="{81DFF3DD-408C-435A-AED8-F402E1B9F28C}"/>
          </ac:spMkLst>
        </pc:spChg>
      </pc:sldChg>
      <pc:sldChg chg="addSp delSp modSp mod modNotesTx">
        <pc:chgData name="pokarp@student.ubc.ca" userId="f193e94e-d4bc-429c-8279-ff7b1f1e6827" providerId="ADAL" clId="{0BECA2C0-3BD6-4282-AA71-3069E11B9462}" dt="2025-08-28T02:35:27.354" v="5757" actId="14100"/>
        <pc:sldMkLst>
          <pc:docMk/>
          <pc:sldMk cId="1227696504" sldId="291"/>
        </pc:sldMkLst>
        <pc:spChg chg="mod">
          <ac:chgData name="pokarp@student.ubc.ca" userId="f193e94e-d4bc-429c-8279-ff7b1f1e6827" providerId="ADAL" clId="{0BECA2C0-3BD6-4282-AA71-3069E11B9462}" dt="2025-08-19T07:08:55.402" v="3899" actId="1076"/>
          <ac:spMkLst>
            <pc:docMk/>
            <pc:sldMk cId="1227696504" sldId="291"/>
            <ac:spMk id="2" creationId="{3D3A28FE-5C5A-2BB4-66B2-A3C172EF2520}"/>
          </ac:spMkLst>
        </pc:spChg>
        <pc:spChg chg="mod">
          <ac:chgData name="pokarp@student.ubc.ca" userId="f193e94e-d4bc-429c-8279-ff7b1f1e6827" providerId="ADAL" clId="{0BECA2C0-3BD6-4282-AA71-3069E11B9462}" dt="2025-08-19T05:58:10.966" v="3082" actId="20577"/>
          <ac:spMkLst>
            <pc:docMk/>
            <pc:sldMk cId="1227696504" sldId="291"/>
            <ac:spMk id="3" creationId="{3DA19A62-5B99-1EB5-9DB7-5DC7C3A732AB}"/>
          </ac:spMkLst>
        </pc:spChg>
        <pc:spChg chg="add mod">
          <ac:chgData name="pokarp@student.ubc.ca" userId="f193e94e-d4bc-429c-8279-ff7b1f1e6827" providerId="ADAL" clId="{0BECA2C0-3BD6-4282-AA71-3069E11B9462}" dt="2025-08-21T16:52:55.627" v="5305" actId="1076"/>
          <ac:spMkLst>
            <pc:docMk/>
            <pc:sldMk cId="1227696504" sldId="291"/>
            <ac:spMk id="6" creationId="{B0B6C406-3CF0-6F02-7DA0-A1078DA87BBC}"/>
          </ac:spMkLst>
        </pc:spChg>
        <pc:spChg chg="add mod">
          <ac:chgData name="pokarp@student.ubc.ca" userId="f193e94e-d4bc-429c-8279-ff7b1f1e6827" providerId="ADAL" clId="{0BECA2C0-3BD6-4282-AA71-3069E11B9462}" dt="2025-08-21T16:52:45.929" v="5302" actId="404"/>
          <ac:spMkLst>
            <pc:docMk/>
            <pc:sldMk cId="1227696504" sldId="291"/>
            <ac:spMk id="9" creationId="{D5386854-8474-64E5-5EB0-F32EBB57FB01}"/>
          </ac:spMkLst>
        </pc:spChg>
        <pc:spChg chg="add mod">
          <ac:chgData name="pokarp@student.ubc.ca" userId="f193e94e-d4bc-429c-8279-ff7b1f1e6827" providerId="ADAL" clId="{0BECA2C0-3BD6-4282-AA71-3069E11B9462}" dt="2025-08-28T02:34:53.490" v="5741" actId="1076"/>
          <ac:spMkLst>
            <pc:docMk/>
            <pc:sldMk cId="1227696504" sldId="291"/>
            <ac:spMk id="10" creationId="{581E34A9-B615-F408-96C0-C68D9DE503BF}"/>
          </ac:spMkLst>
        </pc:spChg>
        <pc:spChg chg="add mod">
          <ac:chgData name="pokarp@student.ubc.ca" userId="f193e94e-d4bc-429c-8279-ff7b1f1e6827" providerId="ADAL" clId="{0BECA2C0-3BD6-4282-AA71-3069E11B9462}" dt="2025-08-19T07:08:04.975" v="3885"/>
          <ac:spMkLst>
            <pc:docMk/>
            <pc:sldMk cId="1227696504" sldId="291"/>
            <ac:spMk id="11" creationId="{5DA394CF-B2F2-9925-4846-4133F039EDC1}"/>
          </ac:spMkLst>
        </pc:spChg>
        <pc:spChg chg="add mod">
          <ac:chgData name="pokarp@student.ubc.ca" userId="f193e94e-d4bc-429c-8279-ff7b1f1e6827" providerId="ADAL" clId="{0BECA2C0-3BD6-4282-AA71-3069E11B9462}" dt="2025-08-19T07:08:15.186" v="3891" actId="208"/>
          <ac:spMkLst>
            <pc:docMk/>
            <pc:sldMk cId="1227696504" sldId="291"/>
            <ac:spMk id="12" creationId="{779CAE2F-7485-5A32-B2D7-167CA082E76B}"/>
          </ac:spMkLst>
        </pc:spChg>
        <pc:spChg chg="add mod">
          <ac:chgData name="pokarp@student.ubc.ca" userId="f193e94e-d4bc-429c-8279-ff7b1f1e6827" providerId="ADAL" clId="{0BECA2C0-3BD6-4282-AA71-3069E11B9462}" dt="2025-08-19T07:08:04.975" v="3885"/>
          <ac:spMkLst>
            <pc:docMk/>
            <pc:sldMk cId="1227696504" sldId="291"/>
            <ac:spMk id="13" creationId="{D0F4CE27-7FC2-8E6A-63AB-CC7367E5F0F5}"/>
          </ac:spMkLst>
        </pc:spChg>
        <pc:spChg chg="add mod">
          <ac:chgData name="pokarp@student.ubc.ca" userId="f193e94e-d4bc-429c-8279-ff7b1f1e6827" providerId="ADAL" clId="{0BECA2C0-3BD6-4282-AA71-3069E11B9462}" dt="2025-08-19T07:08:04.975" v="3885"/>
          <ac:spMkLst>
            <pc:docMk/>
            <pc:sldMk cId="1227696504" sldId="291"/>
            <ac:spMk id="14" creationId="{0591C2E5-1BBA-A4E0-2146-B1DD9D6E65D9}"/>
          </ac:spMkLst>
        </pc:spChg>
        <pc:spChg chg="add mod">
          <ac:chgData name="pokarp@student.ubc.ca" userId="f193e94e-d4bc-429c-8279-ff7b1f1e6827" providerId="ADAL" clId="{0BECA2C0-3BD6-4282-AA71-3069E11B9462}" dt="2025-08-28T02:35:15.062" v="5753" actId="14100"/>
          <ac:spMkLst>
            <pc:docMk/>
            <pc:sldMk cId="1227696504" sldId="291"/>
            <ac:spMk id="23" creationId="{123BA1E0-2DE3-6488-30C6-1CE835B06B0D}"/>
          </ac:spMkLst>
        </pc:spChg>
        <pc:picChg chg="mod">
          <ac:chgData name="pokarp@student.ubc.ca" userId="f193e94e-d4bc-429c-8279-ff7b1f1e6827" providerId="ADAL" clId="{0BECA2C0-3BD6-4282-AA71-3069E11B9462}" dt="2025-08-19T07:08:18.583" v="3892" actId="1076"/>
          <ac:picMkLst>
            <pc:docMk/>
            <pc:sldMk cId="1227696504" sldId="291"/>
            <ac:picMk id="7" creationId="{1F3FC2F8-89AB-EFAA-B7BB-CA7ABF6FB685}"/>
          </ac:picMkLst>
        </pc:picChg>
        <pc:picChg chg="mod">
          <ac:chgData name="pokarp@student.ubc.ca" userId="f193e94e-d4bc-429c-8279-ff7b1f1e6827" providerId="ADAL" clId="{0BECA2C0-3BD6-4282-AA71-3069E11B9462}" dt="2025-08-19T07:08:18.583" v="3892" actId="1076"/>
          <ac:picMkLst>
            <pc:docMk/>
            <pc:sldMk cId="1227696504" sldId="291"/>
            <ac:picMk id="8" creationId="{D0B7D4DF-DB55-C938-6F63-4AD5F2DFFEAE}"/>
          </ac:picMkLst>
        </pc:picChg>
        <pc:cxnChg chg="add mod">
          <ac:chgData name="pokarp@student.ubc.ca" userId="f193e94e-d4bc-429c-8279-ff7b1f1e6827" providerId="ADAL" clId="{0BECA2C0-3BD6-4282-AA71-3069E11B9462}" dt="2025-08-28T02:35:27.354" v="5757" actId="14100"/>
          <ac:cxnSpMkLst>
            <pc:docMk/>
            <pc:sldMk cId="1227696504" sldId="291"/>
            <ac:cxnSpMk id="16" creationId="{262A2381-2BF1-612D-E8A4-C7A7B5C171E4}"/>
          </ac:cxnSpMkLst>
        </pc:cxnChg>
        <pc:cxnChg chg="add mod">
          <ac:chgData name="pokarp@student.ubc.ca" userId="f193e94e-d4bc-429c-8279-ff7b1f1e6827" providerId="ADAL" clId="{0BECA2C0-3BD6-4282-AA71-3069E11B9462}" dt="2025-08-27T03:09:54.689" v="5714" actId="208"/>
          <ac:cxnSpMkLst>
            <pc:docMk/>
            <pc:sldMk cId="1227696504" sldId="291"/>
            <ac:cxnSpMk id="27" creationId="{9419FD4F-112A-49FC-1315-FC1708606B34}"/>
          </ac:cxnSpMkLst>
        </pc:cxnChg>
        <pc:cxnChg chg="add mod">
          <ac:chgData name="pokarp@student.ubc.ca" userId="f193e94e-d4bc-429c-8279-ff7b1f1e6827" providerId="ADAL" clId="{0BECA2C0-3BD6-4282-AA71-3069E11B9462}" dt="2025-08-28T02:35:17.930" v="5754" actId="14100"/>
          <ac:cxnSpMkLst>
            <pc:docMk/>
            <pc:sldMk cId="1227696504" sldId="291"/>
            <ac:cxnSpMk id="28" creationId="{E4C72479-07D5-161E-0A92-FD4BABAF6E2F}"/>
          </ac:cxnSpMkLst>
        </pc:cxnChg>
        <pc:cxnChg chg="add mod">
          <ac:chgData name="pokarp@student.ubc.ca" userId="f193e94e-d4bc-429c-8279-ff7b1f1e6827" providerId="ADAL" clId="{0BECA2C0-3BD6-4282-AA71-3069E11B9462}" dt="2025-08-28T02:35:21.487" v="5755" actId="14100"/>
          <ac:cxnSpMkLst>
            <pc:docMk/>
            <pc:sldMk cId="1227696504" sldId="291"/>
            <ac:cxnSpMk id="31" creationId="{84AE0920-AEE7-D63A-354C-65C142BE5D4E}"/>
          </ac:cxnSpMkLst>
        </pc:cxnChg>
      </pc:sldChg>
      <pc:sldChg chg="addSp modSp mod">
        <pc:chgData name="pokarp@student.ubc.ca" userId="f193e94e-d4bc-429c-8279-ff7b1f1e6827" providerId="ADAL" clId="{0BECA2C0-3BD6-4282-AA71-3069E11B9462}" dt="2025-08-28T02:30:54.307" v="5725" actId="6549"/>
        <pc:sldMkLst>
          <pc:docMk/>
          <pc:sldMk cId="4070072288" sldId="294"/>
        </pc:sldMkLst>
        <pc:spChg chg="mod">
          <ac:chgData name="pokarp@student.ubc.ca" userId="f193e94e-d4bc-429c-8279-ff7b1f1e6827" providerId="ADAL" clId="{0BECA2C0-3BD6-4282-AA71-3069E11B9462}" dt="2025-08-18T23:57:27.141" v="927" actId="1076"/>
          <ac:spMkLst>
            <pc:docMk/>
            <pc:sldMk cId="4070072288" sldId="294"/>
            <ac:spMk id="2" creationId="{2452B045-D392-BB65-9412-B18CA2ED496A}"/>
          </ac:spMkLst>
        </pc:spChg>
        <pc:spChg chg="mod">
          <ac:chgData name="pokarp@student.ubc.ca" userId="f193e94e-d4bc-429c-8279-ff7b1f1e6827" providerId="ADAL" clId="{0BECA2C0-3BD6-4282-AA71-3069E11B9462}" dt="2025-08-28T02:30:54.307" v="5725" actId="6549"/>
          <ac:spMkLst>
            <pc:docMk/>
            <pc:sldMk cId="4070072288" sldId="294"/>
            <ac:spMk id="3" creationId="{636FD61E-8BD4-11BB-D383-FCB58032CA84}"/>
          </ac:spMkLst>
        </pc:spChg>
        <pc:spChg chg="add mod">
          <ac:chgData name="pokarp@student.ubc.ca" userId="f193e94e-d4bc-429c-8279-ff7b1f1e6827" providerId="ADAL" clId="{0BECA2C0-3BD6-4282-AA71-3069E11B9462}" dt="2025-08-18T20:46:39.789" v="62"/>
          <ac:spMkLst>
            <pc:docMk/>
            <pc:sldMk cId="4070072288" sldId="294"/>
            <ac:spMk id="11" creationId="{3BF4147B-A805-5E54-C644-F29F40B470FB}"/>
          </ac:spMkLst>
        </pc:spChg>
        <pc:spChg chg="add mod">
          <ac:chgData name="pokarp@student.ubc.ca" userId="f193e94e-d4bc-429c-8279-ff7b1f1e6827" providerId="ADAL" clId="{0BECA2C0-3BD6-4282-AA71-3069E11B9462}" dt="2025-08-19T07:03:06.086" v="3801" actId="207"/>
          <ac:spMkLst>
            <pc:docMk/>
            <pc:sldMk cId="4070072288" sldId="294"/>
            <ac:spMk id="12" creationId="{CDDE20A0-E295-AE98-4D40-3E3D9D4785C7}"/>
          </ac:spMkLst>
        </pc:spChg>
        <pc:spChg chg="add mod">
          <ac:chgData name="pokarp@student.ubc.ca" userId="f193e94e-d4bc-429c-8279-ff7b1f1e6827" providerId="ADAL" clId="{0BECA2C0-3BD6-4282-AA71-3069E11B9462}" dt="2025-08-19T07:03:10.538" v="3803" actId="208"/>
          <ac:spMkLst>
            <pc:docMk/>
            <pc:sldMk cId="4070072288" sldId="294"/>
            <ac:spMk id="13" creationId="{ACE8F546-EFB3-8F71-044A-A4DAA80300C4}"/>
          </ac:spMkLst>
        </pc:spChg>
        <pc:spChg chg="add mod">
          <ac:chgData name="pokarp@student.ubc.ca" userId="f193e94e-d4bc-429c-8279-ff7b1f1e6827" providerId="ADAL" clId="{0BECA2C0-3BD6-4282-AA71-3069E11B9462}" dt="2025-08-19T07:02:32.475" v="3789"/>
          <ac:spMkLst>
            <pc:docMk/>
            <pc:sldMk cId="4070072288" sldId="294"/>
            <ac:spMk id="14" creationId="{38D978E2-7362-D3D7-4158-471AC3408C95}"/>
          </ac:spMkLst>
        </pc:spChg>
        <pc:spChg chg="add mod">
          <ac:chgData name="pokarp@student.ubc.ca" userId="f193e94e-d4bc-429c-8279-ff7b1f1e6827" providerId="ADAL" clId="{0BECA2C0-3BD6-4282-AA71-3069E11B9462}" dt="2025-08-19T07:02:32.475" v="3789"/>
          <ac:spMkLst>
            <pc:docMk/>
            <pc:sldMk cId="4070072288" sldId="294"/>
            <ac:spMk id="15" creationId="{34C066A7-8C1E-134C-7320-7E8D0B48EAD6}"/>
          </ac:spMkLst>
        </pc:spChg>
        <pc:picChg chg="mod">
          <ac:chgData name="pokarp@student.ubc.ca" userId="f193e94e-d4bc-429c-8279-ff7b1f1e6827" providerId="ADAL" clId="{0BECA2C0-3BD6-4282-AA71-3069E11B9462}" dt="2025-08-18T20:46:27.911" v="60" actId="1076"/>
          <ac:picMkLst>
            <pc:docMk/>
            <pc:sldMk cId="4070072288" sldId="294"/>
            <ac:picMk id="6" creationId="{E939CA61-684C-6361-AE6C-8522D08BD96B}"/>
          </ac:picMkLst>
        </pc:picChg>
        <pc:picChg chg="mod">
          <ac:chgData name="pokarp@student.ubc.ca" userId="f193e94e-d4bc-429c-8279-ff7b1f1e6827" providerId="ADAL" clId="{0BECA2C0-3BD6-4282-AA71-3069E11B9462}" dt="2025-08-18T20:45:44.468" v="49" actId="1076"/>
          <ac:picMkLst>
            <pc:docMk/>
            <pc:sldMk cId="4070072288" sldId="294"/>
            <ac:picMk id="7" creationId="{254D990C-5417-AF65-C409-08245CCDEFD1}"/>
          </ac:picMkLst>
        </pc:picChg>
        <pc:picChg chg="add mod modCrop">
          <ac:chgData name="pokarp@student.ubc.ca" userId="f193e94e-d4bc-429c-8279-ff7b1f1e6827" providerId="ADAL" clId="{0BECA2C0-3BD6-4282-AA71-3069E11B9462}" dt="2025-08-18T20:46:21.484" v="57" actId="1076"/>
          <ac:picMkLst>
            <pc:docMk/>
            <pc:sldMk cId="4070072288" sldId="294"/>
            <ac:picMk id="8" creationId="{5C2D1FD8-47D0-AE0C-6048-BAAE3D0916A8}"/>
          </ac:picMkLst>
        </pc:picChg>
        <pc:picChg chg="add mod">
          <ac:chgData name="pokarp@student.ubc.ca" userId="f193e94e-d4bc-429c-8279-ff7b1f1e6827" providerId="ADAL" clId="{0BECA2C0-3BD6-4282-AA71-3069E11B9462}" dt="2025-08-18T20:46:22.641" v="58" actId="1076"/>
          <ac:picMkLst>
            <pc:docMk/>
            <pc:sldMk cId="4070072288" sldId="294"/>
            <ac:picMk id="9" creationId="{2E458C2D-FC07-58C8-AB4A-8FC30E44491E}"/>
          </ac:picMkLst>
        </pc:picChg>
        <pc:picChg chg="add mod">
          <ac:chgData name="pokarp@student.ubc.ca" userId="f193e94e-d4bc-429c-8279-ff7b1f1e6827" providerId="ADAL" clId="{0BECA2C0-3BD6-4282-AA71-3069E11B9462}" dt="2025-08-18T20:46:24.826" v="59" actId="571"/>
          <ac:picMkLst>
            <pc:docMk/>
            <pc:sldMk cId="4070072288" sldId="294"/>
            <ac:picMk id="10" creationId="{9D7D4DBB-59C6-D91A-CA1C-E96BFD6670ED}"/>
          </ac:picMkLst>
        </pc:picChg>
      </pc:sldChg>
      <pc:sldChg chg="addSp delSp modSp mod">
        <pc:chgData name="pokarp@student.ubc.ca" userId="f193e94e-d4bc-429c-8279-ff7b1f1e6827" providerId="ADAL" clId="{0BECA2C0-3BD6-4282-AA71-3069E11B9462}" dt="2025-08-19T16:20:29.692" v="3996" actId="20577"/>
        <pc:sldMkLst>
          <pc:docMk/>
          <pc:sldMk cId="705723827" sldId="295"/>
        </pc:sldMkLst>
        <pc:spChg chg="mod">
          <ac:chgData name="pokarp@student.ubc.ca" userId="f193e94e-d4bc-429c-8279-ff7b1f1e6827" providerId="ADAL" clId="{0BECA2C0-3BD6-4282-AA71-3069E11B9462}" dt="2025-08-18T23:57:35.218" v="928" actId="1076"/>
          <ac:spMkLst>
            <pc:docMk/>
            <pc:sldMk cId="705723827" sldId="295"/>
            <ac:spMk id="2" creationId="{1724A510-7378-A227-8DCC-FA32BA0C6217}"/>
          </ac:spMkLst>
        </pc:spChg>
        <pc:spChg chg="mod">
          <ac:chgData name="pokarp@student.ubc.ca" userId="f193e94e-d4bc-429c-8279-ff7b1f1e6827" providerId="ADAL" clId="{0BECA2C0-3BD6-4282-AA71-3069E11B9462}" dt="2025-08-19T16:20:29.692" v="3996" actId="20577"/>
          <ac:spMkLst>
            <pc:docMk/>
            <pc:sldMk cId="705723827" sldId="295"/>
            <ac:spMk id="3" creationId="{4984D25D-7BC8-05E2-9DED-E94E6C4AFCE7}"/>
          </ac:spMkLst>
        </pc:spChg>
        <pc:spChg chg="add mod">
          <ac:chgData name="pokarp@student.ubc.ca" userId="f193e94e-d4bc-429c-8279-ff7b1f1e6827" providerId="ADAL" clId="{0BECA2C0-3BD6-4282-AA71-3069E11B9462}" dt="2025-08-19T07:02:05.665" v="3786" actId="208"/>
          <ac:spMkLst>
            <pc:docMk/>
            <pc:sldMk cId="705723827" sldId="295"/>
            <ac:spMk id="7" creationId="{402E7566-273F-C15F-800B-144A0218B28A}"/>
          </ac:spMkLst>
        </pc:spChg>
        <pc:spChg chg="add mod">
          <ac:chgData name="pokarp@student.ubc.ca" userId="f193e94e-d4bc-429c-8279-ff7b1f1e6827" providerId="ADAL" clId="{0BECA2C0-3BD6-4282-AA71-3069E11B9462}" dt="2025-08-19T07:01:56.831" v="3783" actId="13822"/>
          <ac:spMkLst>
            <pc:docMk/>
            <pc:sldMk cId="705723827" sldId="295"/>
            <ac:spMk id="11" creationId="{F38B204D-21D6-BDA2-E06D-A63C5D359D8C}"/>
          </ac:spMkLst>
        </pc:spChg>
        <pc:spChg chg="mod">
          <ac:chgData name="pokarp@student.ubc.ca" userId="f193e94e-d4bc-429c-8279-ff7b1f1e6827" providerId="ADAL" clId="{0BECA2C0-3BD6-4282-AA71-3069E11B9462}" dt="2025-08-18T20:46:55.419" v="67" actId="1076"/>
          <ac:spMkLst>
            <pc:docMk/>
            <pc:sldMk cId="705723827" sldId="295"/>
            <ac:spMk id="12" creationId="{EB96612B-213C-5BDF-C9C4-2F590A9F0FFC}"/>
          </ac:spMkLst>
        </pc:spChg>
        <pc:spChg chg="add mod">
          <ac:chgData name="pokarp@student.ubc.ca" userId="f193e94e-d4bc-429c-8279-ff7b1f1e6827" providerId="ADAL" clId="{0BECA2C0-3BD6-4282-AA71-3069E11B9462}" dt="2025-08-19T07:01:58.612" v="3784" actId="13822"/>
          <ac:spMkLst>
            <pc:docMk/>
            <pc:sldMk cId="705723827" sldId="295"/>
            <ac:spMk id="13" creationId="{F930EB3B-60F2-610D-7F33-4396333CB4C0}"/>
          </ac:spMkLst>
        </pc:spChg>
        <pc:spChg chg="add mod">
          <ac:chgData name="pokarp@student.ubc.ca" userId="f193e94e-d4bc-429c-8279-ff7b1f1e6827" providerId="ADAL" clId="{0BECA2C0-3BD6-4282-AA71-3069E11B9462}" dt="2025-08-19T07:02:27.426" v="3788" actId="1076"/>
          <ac:spMkLst>
            <pc:docMk/>
            <pc:sldMk cId="705723827" sldId="295"/>
            <ac:spMk id="14" creationId="{EFE28FC7-5B0A-6A72-1B20-DACBF15E48F7}"/>
          </ac:spMkLst>
        </pc:spChg>
        <pc:picChg chg="mod">
          <ac:chgData name="pokarp@student.ubc.ca" userId="f193e94e-d4bc-429c-8279-ff7b1f1e6827" providerId="ADAL" clId="{0BECA2C0-3BD6-4282-AA71-3069E11B9462}" dt="2025-08-19T16:19:46.892" v="3945" actId="1076"/>
          <ac:picMkLst>
            <pc:docMk/>
            <pc:sldMk cId="705723827" sldId="295"/>
            <ac:picMk id="6" creationId="{A4603328-7249-007A-E8F0-8FE7A149EEE7}"/>
          </ac:picMkLst>
        </pc:picChg>
      </pc:sldChg>
      <pc:sldChg chg="addSp delSp modSp mod">
        <pc:chgData name="pokarp@student.ubc.ca" userId="f193e94e-d4bc-429c-8279-ff7b1f1e6827" providerId="ADAL" clId="{0BECA2C0-3BD6-4282-AA71-3069E11B9462}" dt="2025-08-19T16:30:28.292" v="4011" actId="1076"/>
        <pc:sldMkLst>
          <pc:docMk/>
          <pc:sldMk cId="2045683963" sldId="296"/>
        </pc:sldMkLst>
        <pc:spChg chg="mod">
          <ac:chgData name="pokarp@student.ubc.ca" userId="f193e94e-d4bc-429c-8279-ff7b1f1e6827" providerId="ADAL" clId="{0BECA2C0-3BD6-4282-AA71-3069E11B9462}" dt="2025-08-18T23:57:21.324" v="926" actId="1076"/>
          <ac:spMkLst>
            <pc:docMk/>
            <pc:sldMk cId="2045683963" sldId="296"/>
            <ac:spMk id="2" creationId="{B0A74C07-EF46-DAB1-A772-8B0D73F81BF1}"/>
          </ac:spMkLst>
        </pc:spChg>
        <pc:spChg chg="mod">
          <ac:chgData name="pokarp@student.ubc.ca" userId="f193e94e-d4bc-429c-8279-ff7b1f1e6827" providerId="ADAL" clId="{0BECA2C0-3BD6-4282-AA71-3069E11B9462}" dt="2025-08-19T16:30:28.292" v="4011" actId="1076"/>
          <ac:spMkLst>
            <pc:docMk/>
            <pc:sldMk cId="2045683963" sldId="296"/>
            <ac:spMk id="3" creationId="{77EFF684-209D-2665-FFE4-07B0220B39AA}"/>
          </ac:spMkLst>
        </pc:spChg>
        <pc:spChg chg="add mod">
          <ac:chgData name="pokarp@student.ubc.ca" userId="f193e94e-d4bc-429c-8279-ff7b1f1e6827" providerId="ADAL" clId="{0BECA2C0-3BD6-4282-AA71-3069E11B9462}" dt="2025-08-19T16:21:54.125" v="4009" actId="20577"/>
          <ac:spMkLst>
            <pc:docMk/>
            <pc:sldMk cId="2045683963" sldId="296"/>
            <ac:spMk id="6" creationId="{A4A11870-1AAC-1F67-713A-4ECCBF66157B}"/>
          </ac:spMkLst>
        </pc:spChg>
        <pc:spChg chg="add mod">
          <ac:chgData name="pokarp@student.ubc.ca" userId="f193e94e-d4bc-429c-8279-ff7b1f1e6827" providerId="ADAL" clId="{0BECA2C0-3BD6-4282-AA71-3069E11B9462}" dt="2025-08-19T07:02:58.677" v="3799" actId="208"/>
          <ac:spMkLst>
            <pc:docMk/>
            <pc:sldMk cId="2045683963" sldId="296"/>
            <ac:spMk id="14" creationId="{D04CEE70-D06B-F1E7-B5F6-13A31B694971}"/>
          </ac:spMkLst>
        </pc:spChg>
        <pc:spChg chg="add mod">
          <ac:chgData name="pokarp@student.ubc.ca" userId="f193e94e-d4bc-429c-8279-ff7b1f1e6827" providerId="ADAL" clId="{0BECA2C0-3BD6-4282-AA71-3069E11B9462}" dt="2025-08-19T07:02:34.598" v="3790"/>
          <ac:spMkLst>
            <pc:docMk/>
            <pc:sldMk cId="2045683963" sldId="296"/>
            <ac:spMk id="15" creationId="{079C213F-43B5-7AA6-610C-0A0824EDEF1D}"/>
          </ac:spMkLst>
        </pc:spChg>
        <pc:spChg chg="add mod">
          <ac:chgData name="pokarp@student.ubc.ca" userId="f193e94e-d4bc-429c-8279-ff7b1f1e6827" providerId="ADAL" clId="{0BECA2C0-3BD6-4282-AA71-3069E11B9462}" dt="2025-08-19T07:02:54.822" v="3797" actId="208"/>
          <ac:spMkLst>
            <pc:docMk/>
            <pc:sldMk cId="2045683963" sldId="296"/>
            <ac:spMk id="16" creationId="{7E432802-E2AF-D88B-91F0-E6BB4748D6E2}"/>
          </ac:spMkLst>
        </pc:spChg>
        <pc:spChg chg="add mod">
          <ac:chgData name="pokarp@student.ubc.ca" userId="f193e94e-d4bc-429c-8279-ff7b1f1e6827" providerId="ADAL" clId="{0BECA2C0-3BD6-4282-AA71-3069E11B9462}" dt="2025-08-19T07:02:34.598" v="3790"/>
          <ac:spMkLst>
            <pc:docMk/>
            <pc:sldMk cId="2045683963" sldId="296"/>
            <ac:spMk id="17" creationId="{2A014A65-EDB3-4414-712B-F3F77C249DAF}"/>
          </ac:spMkLst>
        </pc:spChg>
        <pc:picChg chg="mod">
          <ac:chgData name="pokarp@student.ubc.ca" userId="f193e94e-d4bc-429c-8279-ff7b1f1e6827" providerId="ADAL" clId="{0BECA2C0-3BD6-4282-AA71-3069E11B9462}" dt="2025-08-19T16:21:55.407" v="4010" actId="1076"/>
          <ac:picMkLst>
            <pc:docMk/>
            <pc:sldMk cId="2045683963" sldId="296"/>
            <ac:picMk id="7" creationId="{93126EDF-BA95-7C37-4A54-BBC38899B77D}"/>
          </ac:picMkLst>
        </pc:picChg>
        <pc:picChg chg="add mod">
          <ac:chgData name="pokarp@student.ubc.ca" userId="f193e94e-d4bc-429c-8279-ff7b1f1e6827" providerId="ADAL" clId="{0BECA2C0-3BD6-4282-AA71-3069E11B9462}" dt="2025-08-18T20:54:14.347" v="105" actId="14100"/>
          <ac:picMkLst>
            <pc:docMk/>
            <pc:sldMk cId="2045683963" sldId="296"/>
            <ac:picMk id="11" creationId="{F842D082-6D3E-EA36-ECAB-1E37B60140B9}"/>
          </ac:picMkLst>
        </pc:picChg>
      </pc:sldChg>
      <pc:sldChg chg="addSp delSp modSp del mod ord">
        <pc:chgData name="pokarp@student.ubc.ca" userId="f193e94e-d4bc-429c-8279-ff7b1f1e6827" providerId="ADAL" clId="{0BECA2C0-3BD6-4282-AA71-3069E11B9462}" dt="2025-08-18T23:54:54.008" v="902" actId="47"/>
        <pc:sldMkLst>
          <pc:docMk/>
          <pc:sldMk cId="961389667" sldId="298"/>
        </pc:sldMkLst>
      </pc:sldChg>
      <pc:sldChg chg="addSp delSp modSp mod modNotesTx">
        <pc:chgData name="pokarp@student.ubc.ca" userId="f193e94e-d4bc-429c-8279-ff7b1f1e6827" providerId="ADAL" clId="{0BECA2C0-3BD6-4282-AA71-3069E11B9462}" dt="2025-08-28T02:33:10.943" v="5731" actId="1076"/>
        <pc:sldMkLst>
          <pc:docMk/>
          <pc:sldMk cId="1605758512" sldId="301"/>
        </pc:sldMkLst>
        <pc:spChg chg="mod">
          <ac:chgData name="pokarp@student.ubc.ca" userId="f193e94e-d4bc-429c-8279-ff7b1f1e6827" providerId="ADAL" clId="{0BECA2C0-3BD6-4282-AA71-3069E11B9462}" dt="2025-08-19T00:27:26.886" v="1479"/>
          <ac:spMkLst>
            <pc:docMk/>
            <pc:sldMk cId="1605758512" sldId="301"/>
            <ac:spMk id="2" creationId="{CFF11B51-2353-3C00-A3A6-A8F7B46CEA9D}"/>
          </ac:spMkLst>
        </pc:spChg>
        <pc:spChg chg="mod">
          <ac:chgData name="pokarp@student.ubc.ca" userId="f193e94e-d4bc-429c-8279-ff7b1f1e6827" providerId="ADAL" clId="{0BECA2C0-3BD6-4282-AA71-3069E11B9462}" dt="2025-08-28T02:33:00.404" v="5730" actId="20577"/>
          <ac:spMkLst>
            <pc:docMk/>
            <pc:sldMk cId="1605758512" sldId="301"/>
            <ac:spMk id="6" creationId="{FEE6E2B1-49C9-AB7E-6B78-83AF955074AE}"/>
          </ac:spMkLst>
        </pc:spChg>
        <pc:spChg chg="add mod">
          <ac:chgData name="pokarp@student.ubc.ca" userId="f193e94e-d4bc-429c-8279-ff7b1f1e6827" providerId="ADAL" clId="{0BECA2C0-3BD6-4282-AA71-3069E11B9462}" dt="2025-08-28T02:33:10.943" v="5731" actId="1076"/>
          <ac:spMkLst>
            <pc:docMk/>
            <pc:sldMk cId="1605758512" sldId="301"/>
            <ac:spMk id="10" creationId="{2A2A82A4-1E2F-B1C1-B19D-054D247BFD7B}"/>
          </ac:spMkLst>
        </pc:spChg>
        <pc:spChg chg="add mod">
          <ac:chgData name="pokarp@student.ubc.ca" userId="f193e94e-d4bc-429c-8279-ff7b1f1e6827" providerId="ADAL" clId="{0BECA2C0-3BD6-4282-AA71-3069E11B9462}" dt="2025-08-28T02:33:10.943" v="5731" actId="1076"/>
          <ac:spMkLst>
            <pc:docMk/>
            <pc:sldMk cId="1605758512" sldId="301"/>
            <ac:spMk id="18" creationId="{39E7BFF6-AF99-8070-BE86-F33782E2DFB1}"/>
          </ac:spMkLst>
        </pc:spChg>
        <pc:spChg chg="add mod">
          <ac:chgData name="pokarp@student.ubc.ca" userId="f193e94e-d4bc-429c-8279-ff7b1f1e6827" providerId="ADAL" clId="{0BECA2C0-3BD6-4282-AA71-3069E11B9462}" dt="2025-08-19T07:05:31.022" v="3834" actId="208"/>
          <ac:spMkLst>
            <pc:docMk/>
            <pc:sldMk cId="1605758512" sldId="301"/>
            <ac:spMk id="20" creationId="{0D6657A2-4F9F-1705-268B-E554E0ED0189}"/>
          </ac:spMkLst>
        </pc:spChg>
        <pc:spChg chg="add mod">
          <ac:chgData name="pokarp@student.ubc.ca" userId="f193e94e-d4bc-429c-8279-ff7b1f1e6827" providerId="ADAL" clId="{0BECA2C0-3BD6-4282-AA71-3069E11B9462}" dt="2025-08-19T07:04:07.700" v="3813" actId="1076"/>
          <ac:spMkLst>
            <pc:docMk/>
            <pc:sldMk cId="1605758512" sldId="301"/>
            <ac:spMk id="21" creationId="{936A376D-E69A-6C68-0DAF-7773CFDFB85E}"/>
          </ac:spMkLst>
        </pc:spChg>
        <pc:spChg chg="add mod">
          <ac:chgData name="pokarp@student.ubc.ca" userId="f193e94e-d4bc-429c-8279-ff7b1f1e6827" providerId="ADAL" clId="{0BECA2C0-3BD6-4282-AA71-3069E11B9462}" dt="2025-08-19T07:04:07.700" v="3813" actId="1076"/>
          <ac:spMkLst>
            <pc:docMk/>
            <pc:sldMk cId="1605758512" sldId="301"/>
            <ac:spMk id="22" creationId="{07823A31-4E76-BE55-11B6-242BD25EE4BA}"/>
          </ac:spMkLst>
        </pc:spChg>
        <pc:spChg chg="add mod">
          <ac:chgData name="pokarp@student.ubc.ca" userId="f193e94e-d4bc-429c-8279-ff7b1f1e6827" providerId="ADAL" clId="{0BECA2C0-3BD6-4282-AA71-3069E11B9462}" dt="2025-08-19T07:05:35.867" v="3836" actId="208"/>
          <ac:spMkLst>
            <pc:docMk/>
            <pc:sldMk cId="1605758512" sldId="301"/>
            <ac:spMk id="23" creationId="{0E3F0397-8310-0E01-B0E7-4172507628C3}"/>
          </ac:spMkLst>
        </pc:spChg>
        <pc:spChg chg="add mod">
          <ac:chgData name="pokarp@student.ubc.ca" userId="f193e94e-d4bc-429c-8279-ff7b1f1e6827" providerId="ADAL" clId="{0BECA2C0-3BD6-4282-AA71-3069E11B9462}" dt="2025-08-19T07:04:07.700" v="3813" actId="1076"/>
          <ac:spMkLst>
            <pc:docMk/>
            <pc:sldMk cId="1605758512" sldId="301"/>
            <ac:spMk id="24" creationId="{8C0C164D-B8E4-37ED-CA12-235A46E1EDB5}"/>
          </ac:spMkLst>
        </pc:spChg>
        <pc:spChg chg="add mod">
          <ac:chgData name="pokarp@student.ubc.ca" userId="f193e94e-d4bc-429c-8279-ff7b1f1e6827" providerId="ADAL" clId="{0BECA2C0-3BD6-4282-AA71-3069E11B9462}" dt="2025-08-28T02:33:10.943" v="5731" actId="1076"/>
          <ac:spMkLst>
            <pc:docMk/>
            <pc:sldMk cId="1605758512" sldId="301"/>
            <ac:spMk id="26" creationId="{B3884EDD-5656-1D1F-38C2-182DB0D9CE6A}"/>
          </ac:spMkLst>
        </pc:spChg>
        <pc:graphicFrameChg chg="add del mod modGraphic">
          <ac:chgData name="pokarp@student.ubc.ca" userId="f193e94e-d4bc-429c-8279-ff7b1f1e6827" providerId="ADAL" clId="{0BECA2C0-3BD6-4282-AA71-3069E11B9462}" dt="2025-08-19T19:08:43.786" v="4986"/>
          <ac:graphicFrameMkLst>
            <pc:docMk/>
            <pc:sldMk cId="1605758512" sldId="301"/>
            <ac:graphicFrameMk id="7" creationId="{AD87D8FF-7D47-3CFA-1BCD-253CD4DBFC6F}"/>
          </ac:graphicFrameMkLst>
        </pc:graphicFrameChg>
        <pc:picChg chg="add mod ord modCrop">
          <ac:chgData name="pokarp@student.ubc.ca" userId="f193e94e-d4bc-429c-8279-ff7b1f1e6827" providerId="ADAL" clId="{0BECA2C0-3BD6-4282-AA71-3069E11B9462}" dt="2025-08-19T16:35:26.962" v="4016" actId="166"/>
          <ac:picMkLst>
            <pc:docMk/>
            <pc:sldMk cId="1605758512" sldId="301"/>
            <ac:picMk id="17" creationId="{C71B8F6C-6E21-481B-EAE0-EF5D8C778A50}"/>
          </ac:picMkLst>
        </pc:picChg>
        <pc:picChg chg="add mod ord">
          <ac:chgData name="pokarp@student.ubc.ca" userId="f193e94e-d4bc-429c-8279-ff7b1f1e6827" providerId="ADAL" clId="{0BECA2C0-3BD6-4282-AA71-3069E11B9462}" dt="2025-08-19T18:28:26.631" v="4259" actId="1076"/>
          <ac:picMkLst>
            <pc:docMk/>
            <pc:sldMk cId="1605758512" sldId="301"/>
            <ac:picMk id="19" creationId="{1F2D5A8B-048C-04AE-FC2F-931470B408A3}"/>
          </ac:picMkLst>
        </pc:picChg>
        <pc:cxnChg chg="add mod">
          <ac:chgData name="pokarp@student.ubc.ca" userId="f193e94e-d4bc-429c-8279-ff7b1f1e6827" providerId="ADAL" clId="{0BECA2C0-3BD6-4282-AA71-3069E11B9462}" dt="2025-08-28T02:33:10.943" v="5731" actId="1076"/>
          <ac:cxnSpMkLst>
            <pc:docMk/>
            <pc:sldMk cId="1605758512" sldId="301"/>
            <ac:cxnSpMk id="8" creationId="{E327ADE6-A150-B2F1-46F6-3A1C0E86E405}"/>
          </ac:cxnSpMkLst>
        </pc:cxnChg>
        <pc:cxnChg chg="add mod">
          <ac:chgData name="pokarp@student.ubc.ca" userId="f193e94e-d4bc-429c-8279-ff7b1f1e6827" providerId="ADAL" clId="{0BECA2C0-3BD6-4282-AA71-3069E11B9462}" dt="2025-08-28T02:33:10.943" v="5731" actId="1076"/>
          <ac:cxnSpMkLst>
            <pc:docMk/>
            <pc:sldMk cId="1605758512" sldId="301"/>
            <ac:cxnSpMk id="11" creationId="{104A8E36-8BD0-669E-5BAB-BD9EADFC7845}"/>
          </ac:cxnSpMkLst>
        </pc:cxnChg>
        <pc:cxnChg chg="add mod">
          <ac:chgData name="pokarp@student.ubc.ca" userId="f193e94e-d4bc-429c-8279-ff7b1f1e6827" providerId="ADAL" clId="{0BECA2C0-3BD6-4282-AA71-3069E11B9462}" dt="2025-08-28T02:33:10.943" v="5731" actId="1076"/>
          <ac:cxnSpMkLst>
            <pc:docMk/>
            <pc:sldMk cId="1605758512" sldId="301"/>
            <ac:cxnSpMk id="25" creationId="{C4010B16-F4A1-C482-9FAA-A629C65B7DF0}"/>
          </ac:cxnSpMkLst>
        </pc:cxnChg>
      </pc:sldChg>
      <pc:sldChg chg="addSp delSp modSp mod ord">
        <pc:chgData name="pokarp@student.ubc.ca" userId="f193e94e-d4bc-429c-8279-ff7b1f1e6827" providerId="ADAL" clId="{0BECA2C0-3BD6-4282-AA71-3069E11B9462}" dt="2025-08-19T07:06:27.708" v="3858" actId="207"/>
        <pc:sldMkLst>
          <pc:docMk/>
          <pc:sldMk cId="2688259546" sldId="302"/>
        </pc:sldMkLst>
        <pc:spChg chg="mod">
          <ac:chgData name="pokarp@student.ubc.ca" userId="f193e94e-d4bc-429c-8279-ff7b1f1e6827" providerId="ADAL" clId="{0BECA2C0-3BD6-4282-AA71-3069E11B9462}" dt="2025-08-19T00:27:29.037" v="1480"/>
          <ac:spMkLst>
            <pc:docMk/>
            <pc:sldMk cId="2688259546" sldId="302"/>
            <ac:spMk id="2" creationId="{65C8E83F-E3BD-0242-8C44-BF062724A62C}"/>
          </ac:spMkLst>
        </pc:spChg>
        <pc:spChg chg="mod">
          <ac:chgData name="pokarp@student.ubc.ca" userId="f193e94e-d4bc-429c-8279-ff7b1f1e6827" providerId="ADAL" clId="{0BECA2C0-3BD6-4282-AA71-3069E11B9462}" dt="2025-08-19T00:26:00.617" v="1451" actId="20577"/>
          <ac:spMkLst>
            <pc:docMk/>
            <pc:sldMk cId="2688259546" sldId="302"/>
            <ac:spMk id="7" creationId="{4A226FA4-CB2E-B345-A284-0DCACF51225E}"/>
          </ac:spMkLst>
        </pc:spChg>
        <pc:spChg chg="mod">
          <ac:chgData name="pokarp@student.ubc.ca" userId="f193e94e-d4bc-429c-8279-ff7b1f1e6827" providerId="ADAL" clId="{0BECA2C0-3BD6-4282-AA71-3069E11B9462}" dt="2025-08-19T00:24:31.549" v="1432" actId="1076"/>
          <ac:spMkLst>
            <pc:docMk/>
            <pc:sldMk cId="2688259546" sldId="302"/>
            <ac:spMk id="11" creationId="{2EC11C96-A038-AA53-DB65-90CAF8300CFC}"/>
          </ac:spMkLst>
        </pc:spChg>
        <pc:spChg chg="add mod">
          <ac:chgData name="pokarp@student.ubc.ca" userId="f193e94e-d4bc-429c-8279-ff7b1f1e6827" providerId="ADAL" clId="{0BECA2C0-3BD6-4282-AA71-3069E11B9462}" dt="2025-08-19T07:05:42.527" v="3838" actId="208"/>
          <ac:spMkLst>
            <pc:docMk/>
            <pc:sldMk cId="2688259546" sldId="302"/>
            <ac:spMk id="14" creationId="{BF6DF545-8C44-F97C-A7AE-2E5913BA787F}"/>
          </ac:spMkLst>
        </pc:spChg>
        <pc:spChg chg="add mod">
          <ac:chgData name="pokarp@student.ubc.ca" userId="f193e94e-d4bc-429c-8279-ff7b1f1e6827" providerId="ADAL" clId="{0BECA2C0-3BD6-4282-AA71-3069E11B9462}" dt="2025-08-19T07:06:27.708" v="3858" actId="207"/>
          <ac:spMkLst>
            <pc:docMk/>
            <pc:sldMk cId="2688259546" sldId="302"/>
            <ac:spMk id="15" creationId="{75E2A043-A6D9-0FBB-7618-48E158AC6D36}"/>
          </ac:spMkLst>
        </pc:spChg>
        <pc:spChg chg="add mod">
          <ac:chgData name="pokarp@student.ubc.ca" userId="f193e94e-d4bc-429c-8279-ff7b1f1e6827" providerId="ADAL" clId="{0BECA2C0-3BD6-4282-AA71-3069E11B9462}" dt="2025-08-19T07:04:20.300" v="3814"/>
          <ac:spMkLst>
            <pc:docMk/>
            <pc:sldMk cId="2688259546" sldId="302"/>
            <ac:spMk id="16" creationId="{1998559E-C63B-EC73-DCD8-4961742F7927}"/>
          </ac:spMkLst>
        </pc:spChg>
        <pc:spChg chg="add mod">
          <ac:chgData name="pokarp@student.ubc.ca" userId="f193e94e-d4bc-429c-8279-ff7b1f1e6827" providerId="ADAL" clId="{0BECA2C0-3BD6-4282-AA71-3069E11B9462}" dt="2025-08-19T07:05:44.624" v="3840" actId="207"/>
          <ac:spMkLst>
            <pc:docMk/>
            <pc:sldMk cId="2688259546" sldId="302"/>
            <ac:spMk id="17" creationId="{8960578B-F213-0C03-6424-560E2C6B375B}"/>
          </ac:spMkLst>
        </pc:spChg>
        <pc:spChg chg="add mod">
          <ac:chgData name="pokarp@student.ubc.ca" userId="f193e94e-d4bc-429c-8279-ff7b1f1e6827" providerId="ADAL" clId="{0BECA2C0-3BD6-4282-AA71-3069E11B9462}" dt="2025-08-19T07:04:20.300" v="3814"/>
          <ac:spMkLst>
            <pc:docMk/>
            <pc:sldMk cId="2688259546" sldId="302"/>
            <ac:spMk id="18" creationId="{3B60EA80-3C85-7EF3-5155-307E538226A6}"/>
          </ac:spMkLst>
        </pc:spChg>
        <pc:graphicFrameChg chg="add mod modGraphic">
          <ac:chgData name="pokarp@student.ubc.ca" userId="f193e94e-d4bc-429c-8279-ff7b1f1e6827" providerId="ADAL" clId="{0BECA2C0-3BD6-4282-AA71-3069E11B9462}" dt="2025-08-19T07:04:44.997" v="3824" actId="1076"/>
          <ac:graphicFrameMkLst>
            <pc:docMk/>
            <pc:sldMk cId="2688259546" sldId="302"/>
            <ac:graphicFrameMk id="8" creationId="{AB17DB0C-A38E-AAA4-5E84-CDC664627C44}"/>
          </ac:graphicFrameMkLst>
        </pc:graphicFrameChg>
        <pc:picChg chg="add mod ord modCrop">
          <ac:chgData name="pokarp@student.ubc.ca" userId="f193e94e-d4bc-429c-8279-ff7b1f1e6827" providerId="ADAL" clId="{0BECA2C0-3BD6-4282-AA71-3069E11B9462}" dt="2025-08-19T07:04:41.882" v="3823" actId="1076"/>
          <ac:picMkLst>
            <pc:docMk/>
            <pc:sldMk cId="2688259546" sldId="302"/>
            <ac:picMk id="13" creationId="{B8BA80E1-A12A-F535-ECF2-51305F25D898}"/>
          </ac:picMkLst>
        </pc:picChg>
      </pc:sldChg>
      <pc:sldChg chg="addSp delSp modSp mod ord modNotesTx">
        <pc:chgData name="pokarp@student.ubc.ca" userId="f193e94e-d4bc-429c-8279-ff7b1f1e6827" providerId="ADAL" clId="{0BECA2C0-3BD6-4282-AA71-3069E11B9462}" dt="2025-08-27T03:05:19.731" v="5708" actId="404"/>
        <pc:sldMkLst>
          <pc:docMk/>
          <pc:sldMk cId="1894826451" sldId="304"/>
        </pc:sldMkLst>
        <pc:spChg chg="mod">
          <ac:chgData name="pokarp@student.ubc.ca" userId="f193e94e-d4bc-429c-8279-ff7b1f1e6827" providerId="ADAL" clId="{0BECA2C0-3BD6-4282-AA71-3069E11B9462}" dt="2025-08-19T04:51:55.036" v="2881" actId="1076"/>
          <ac:spMkLst>
            <pc:docMk/>
            <pc:sldMk cId="1894826451" sldId="304"/>
            <ac:spMk id="2" creationId="{1F0276DD-8644-B610-84A2-2A5DC9F71639}"/>
          </ac:spMkLst>
        </pc:spChg>
        <pc:spChg chg="add mod">
          <ac:chgData name="pokarp@student.ubc.ca" userId="f193e94e-d4bc-429c-8279-ff7b1f1e6827" providerId="ADAL" clId="{0BECA2C0-3BD6-4282-AA71-3069E11B9462}" dt="2025-08-19T16:52:12.986" v="4055" actId="113"/>
          <ac:spMkLst>
            <pc:docMk/>
            <pc:sldMk cId="1894826451" sldId="304"/>
            <ac:spMk id="3" creationId="{3F96051C-0EBE-4B76-A944-1D4203DACD5E}"/>
          </ac:spMkLst>
        </pc:spChg>
        <pc:spChg chg="add mod">
          <ac:chgData name="pokarp@student.ubc.ca" userId="f193e94e-d4bc-429c-8279-ff7b1f1e6827" providerId="ADAL" clId="{0BECA2C0-3BD6-4282-AA71-3069E11B9462}" dt="2025-08-27T03:04:52.501" v="5700" actId="20577"/>
          <ac:spMkLst>
            <pc:docMk/>
            <pc:sldMk cId="1894826451" sldId="304"/>
            <ac:spMk id="6" creationId="{788FF8BB-932F-5305-B6A8-191994540FF1}"/>
          </ac:spMkLst>
        </pc:spChg>
        <pc:spChg chg="add mod">
          <ac:chgData name="pokarp@student.ubc.ca" userId="f193e94e-d4bc-429c-8279-ff7b1f1e6827" providerId="ADAL" clId="{0BECA2C0-3BD6-4282-AA71-3069E11B9462}" dt="2025-08-27T03:05:19.731" v="5708" actId="404"/>
          <ac:spMkLst>
            <pc:docMk/>
            <pc:sldMk cId="1894826451" sldId="304"/>
            <ac:spMk id="7" creationId="{98DE3BCA-0C0F-610B-F730-8A5AF7395C46}"/>
          </ac:spMkLst>
        </pc:spChg>
        <pc:spChg chg="add mod">
          <ac:chgData name="pokarp@student.ubc.ca" userId="f193e94e-d4bc-429c-8279-ff7b1f1e6827" providerId="ADAL" clId="{0BECA2C0-3BD6-4282-AA71-3069E11B9462}" dt="2025-08-27T03:05:09.181" v="5705" actId="1076"/>
          <ac:spMkLst>
            <pc:docMk/>
            <pc:sldMk cId="1894826451" sldId="304"/>
            <ac:spMk id="16" creationId="{36C5A3DF-9FF2-7728-7D40-AD3E7D077C32}"/>
          </ac:spMkLst>
        </pc:spChg>
        <pc:spChg chg="add mod">
          <ac:chgData name="pokarp@student.ubc.ca" userId="f193e94e-d4bc-429c-8279-ff7b1f1e6827" providerId="ADAL" clId="{0BECA2C0-3BD6-4282-AA71-3069E11B9462}" dt="2025-08-19T07:06:49.874" v="3859"/>
          <ac:spMkLst>
            <pc:docMk/>
            <pc:sldMk cId="1894826451" sldId="304"/>
            <ac:spMk id="17" creationId="{47E90A4F-D826-138B-514E-E09819F42FAF}"/>
          </ac:spMkLst>
        </pc:spChg>
        <pc:spChg chg="add mod">
          <ac:chgData name="pokarp@student.ubc.ca" userId="f193e94e-d4bc-429c-8279-ff7b1f1e6827" providerId="ADAL" clId="{0BECA2C0-3BD6-4282-AA71-3069E11B9462}" dt="2025-08-19T07:06:49.874" v="3859"/>
          <ac:spMkLst>
            <pc:docMk/>
            <pc:sldMk cId="1894826451" sldId="304"/>
            <ac:spMk id="18" creationId="{B79043D0-9925-F16D-E20E-837C924AA5F5}"/>
          </ac:spMkLst>
        </pc:spChg>
        <pc:spChg chg="add mod">
          <ac:chgData name="pokarp@student.ubc.ca" userId="f193e94e-d4bc-429c-8279-ff7b1f1e6827" providerId="ADAL" clId="{0BECA2C0-3BD6-4282-AA71-3069E11B9462}" dt="2025-08-19T07:06:55.636" v="3861" actId="208"/>
          <ac:spMkLst>
            <pc:docMk/>
            <pc:sldMk cId="1894826451" sldId="304"/>
            <ac:spMk id="20" creationId="{EF206722-5993-2A08-7E70-A4D71CE2CF7C}"/>
          </ac:spMkLst>
        </pc:spChg>
        <pc:spChg chg="add mod">
          <ac:chgData name="pokarp@student.ubc.ca" userId="f193e94e-d4bc-429c-8279-ff7b1f1e6827" providerId="ADAL" clId="{0BECA2C0-3BD6-4282-AA71-3069E11B9462}" dt="2025-08-19T07:07:19.985" v="3867" actId="208"/>
          <ac:spMkLst>
            <pc:docMk/>
            <pc:sldMk cId="1894826451" sldId="304"/>
            <ac:spMk id="21" creationId="{5A081A29-719A-6602-AEA8-F2F6823EDEEC}"/>
          </ac:spMkLst>
        </pc:spChg>
        <pc:spChg chg="add mod">
          <ac:chgData name="pokarp@student.ubc.ca" userId="f193e94e-d4bc-429c-8279-ff7b1f1e6827" providerId="ADAL" clId="{0BECA2C0-3BD6-4282-AA71-3069E11B9462}" dt="2025-08-19T07:06:49.874" v="3859"/>
          <ac:spMkLst>
            <pc:docMk/>
            <pc:sldMk cId="1894826451" sldId="304"/>
            <ac:spMk id="22" creationId="{9A81C035-F288-8D18-1583-0F70A54E660F}"/>
          </ac:spMkLst>
        </pc:spChg>
        <pc:picChg chg="add mod ord modCrop">
          <ac:chgData name="pokarp@student.ubc.ca" userId="f193e94e-d4bc-429c-8279-ff7b1f1e6827" providerId="ADAL" clId="{0BECA2C0-3BD6-4282-AA71-3069E11B9462}" dt="2025-08-26T19:44:53.863" v="5665" actId="1076"/>
          <ac:picMkLst>
            <pc:docMk/>
            <pc:sldMk cId="1894826451" sldId="304"/>
            <ac:picMk id="13" creationId="{C0693B50-81F5-B681-ED6C-ECE0B001953B}"/>
          </ac:picMkLst>
        </pc:picChg>
        <pc:picChg chg="add mod ord modCrop">
          <ac:chgData name="pokarp@student.ubc.ca" userId="f193e94e-d4bc-429c-8279-ff7b1f1e6827" providerId="ADAL" clId="{0BECA2C0-3BD6-4282-AA71-3069E11B9462}" dt="2025-08-26T19:44:56.601" v="5666" actId="1076"/>
          <ac:picMkLst>
            <pc:docMk/>
            <pc:sldMk cId="1894826451" sldId="304"/>
            <ac:picMk id="15" creationId="{1E30381A-4831-C0E0-781E-C695A80900BF}"/>
          </ac:picMkLst>
        </pc:picChg>
      </pc:sldChg>
      <pc:sldChg chg="addSp delSp modSp mod ord">
        <pc:chgData name="pokarp@student.ubc.ca" userId="f193e94e-d4bc-429c-8279-ff7b1f1e6827" providerId="ADAL" clId="{0BECA2C0-3BD6-4282-AA71-3069E11B9462}" dt="2025-08-26T19:22:32.105" v="5553" actId="166"/>
        <pc:sldMkLst>
          <pc:docMk/>
          <pc:sldMk cId="2218745296" sldId="305"/>
        </pc:sldMkLst>
        <pc:spChg chg="add mod">
          <ac:chgData name="pokarp@student.ubc.ca" userId="f193e94e-d4bc-429c-8279-ff7b1f1e6827" providerId="ADAL" clId="{0BECA2C0-3BD6-4282-AA71-3069E11B9462}" dt="2025-08-26T19:21:13.439" v="5545" actId="1076"/>
          <ac:spMkLst>
            <pc:docMk/>
            <pc:sldMk cId="2218745296" sldId="305"/>
            <ac:spMk id="3" creationId="{5A0E9ADA-1EAC-3D81-9350-0401454336B3}"/>
          </ac:spMkLst>
        </pc:spChg>
        <pc:spChg chg="add mod">
          <ac:chgData name="pokarp@student.ubc.ca" userId="f193e94e-d4bc-429c-8279-ff7b1f1e6827" providerId="ADAL" clId="{0BECA2C0-3BD6-4282-AA71-3069E11B9462}" dt="2025-08-26T19:22:25.889" v="5552" actId="1076"/>
          <ac:spMkLst>
            <pc:docMk/>
            <pc:sldMk cId="2218745296" sldId="305"/>
            <ac:spMk id="8" creationId="{D9AA86A8-B1A8-D682-8E4C-BEC19E62D3C1}"/>
          </ac:spMkLst>
        </pc:spChg>
        <pc:spChg chg="add mod">
          <ac:chgData name="pokarp@student.ubc.ca" userId="f193e94e-d4bc-429c-8279-ff7b1f1e6827" providerId="ADAL" clId="{0BECA2C0-3BD6-4282-AA71-3069E11B9462}" dt="2025-08-19T07:07:08.880" v="3863"/>
          <ac:spMkLst>
            <pc:docMk/>
            <pc:sldMk cId="2218745296" sldId="305"/>
            <ac:spMk id="9" creationId="{765E9145-8B9C-69B8-3409-333710CECABD}"/>
          </ac:spMkLst>
        </pc:spChg>
        <pc:spChg chg="add mod">
          <ac:chgData name="pokarp@student.ubc.ca" userId="f193e94e-d4bc-429c-8279-ff7b1f1e6827" providerId="ADAL" clId="{0BECA2C0-3BD6-4282-AA71-3069E11B9462}" dt="2025-08-19T07:07:29.610" v="3871" actId="208"/>
          <ac:spMkLst>
            <pc:docMk/>
            <pc:sldMk cId="2218745296" sldId="305"/>
            <ac:spMk id="10" creationId="{1FE6C17A-EAC2-7ED8-0E57-D954CD99F709}"/>
          </ac:spMkLst>
        </pc:spChg>
        <pc:spChg chg="add mod">
          <ac:chgData name="pokarp@student.ubc.ca" userId="f193e94e-d4bc-429c-8279-ff7b1f1e6827" providerId="ADAL" clId="{0BECA2C0-3BD6-4282-AA71-3069E11B9462}" dt="2025-08-19T07:07:08.880" v="3863"/>
          <ac:spMkLst>
            <pc:docMk/>
            <pc:sldMk cId="2218745296" sldId="305"/>
            <ac:spMk id="11" creationId="{E91C5A5F-2EEB-DC8A-7BC0-6DE33A88D791}"/>
          </ac:spMkLst>
        </pc:spChg>
        <pc:spChg chg="add mod">
          <ac:chgData name="pokarp@student.ubc.ca" userId="f193e94e-d4bc-429c-8279-ff7b1f1e6827" providerId="ADAL" clId="{0BECA2C0-3BD6-4282-AA71-3069E11B9462}" dt="2025-08-19T07:07:08.880" v="3863"/>
          <ac:spMkLst>
            <pc:docMk/>
            <pc:sldMk cId="2218745296" sldId="305"/>
            <ac:spMk id="12" creationId="{F10FCB1A-8F0C-0C6B-B34A-6C4DECB92D10}"/>
          </ac:spMkLst>
        </pc:spChg>
        <pc:spChg chg="add mod">
          <ac:chgData name="pokarp@student.ubc.ca" userId="f193e94e-d4bc-429c-8279-ff7b1f1e6827" providerId="ADAL" clId="{0BECA2C0-3BD6-4282-AA71-3069E11B9462}" dt="2025-08-19T07:07:08.880" v="3863"/>
          <ac:spMkLst>
            <pc:docMk/>
            <pc:sldMk cId="2218745296" sldId="305"/>
            <ac:spMk id="13" creationId="{79B3F0C7-49B5-CDF7-6CB6-DD72A58ED489}"/>
          </ac:spMkLst>
        </pc:spChg>
        <pc:picChg chg="add mod modCrop">
          <ac:chgData name="pokarp@student.ubc.ca" userId="f193e94e-d4bc-429c-8279-ff7b1f1e6827" providerId="ADAL" clId="{0BECA2C0-3BD6-4282-AA71-3069E11B9462}" dt="2025-08-19T05:25:01.451" v="3046" actId="1076"/>
          <ac:picMkLst>
            <pc:docMk/>
            <pc:sldMk cId="2218745296" sldId="305"/>
            <ac:picMk id="6" creationId="{F1B39528-D019-FCFB-BD19-6A2463583E8C}"/>
          </ac:picMkLst>
        </pc:picChg>
        <pc:picChg chg="add mod modCrop">
          <ac:chgData name="pokarp@student.ubc.ca" userId="f193e94e-d4bc-429c-8279-ff7b1f1e6827" providerId="ADAL" clId="{0BECA2C0-3BD6-4282-AA71-3069E11B9462}" dt="2025-08-26T19:21:20.251" v="5546" actId="14100"/>
          <ac:picMkLst>
            <pc:docMk/>
            <pc:sldMk cId="2218745296" sldId="305"/>
            <ac:picMk id="7" creationId="{D2D16589-99AA-07C8-CB3A-AAA9E1356BB0}"/>
          </ac:picMkLst>
        </pc:picChg>
        <pc:picChg chg="mod modCrop">
          <ac:chgData name="pokarp@student.ubc.ca" userId="f193e94e-d4bc-429c-8279-ff7b1f1e6827" providerId="ADAL" clId="{0BECA2C0-3BD6-4282-AA71-3069E11B9462}" dt="2025-08-19T06:45:10.755" v="3169" actId="14100"/>
          <ac:picMkLst>
            <pc:docMk/>
            <pc:sldMk cId="2218745296" sldId="305"/>
            <ac:picMk id="18" creationId="{B2E65888-88FB-90DB-64FC-FB94CA5C3F1F}"/>
          </ac:picMkLst>
        </pc:picChg>
        <pc:picChg chg="mod modCrop">
          <ac:chgData name="pokarp@student.ubc.ca" userId="f193e94e-d4bc-429c-8279-ff7b1f1e6827" providerId="ADAL" clId="{0BECA2C0-3BD6-4282-AA71-3069E11B9462}" dt="2025-08-26T19:21:10.546" v="5544" actId="14100"/>
          <ac:picMkLst>
            <pc:docMk/>
            <pc:sldMk cId="2218745296" sldId="305"/>
            <ac:picMk id="22" creationId="{B8A24B98-CDC4-EA90-6A8F-AD4EF463CB05}"/>
          </ac:picMkLst>
        </pc:picChg>
        <pc:picChg chg="add mod ord">
          <ac:chgData name="pokarp@student.ubc.ca" userId="f193e94e-d4bc-429c-8279-ff7b1f1e6827" providerId="ADAL" clId="{0BECA2C0-3BD6-4282-AA71-3069E11B9462}" dt="2025-08-26T19:22:32.105" v="5553" actId="166"/>
          <ac:picMkLst>
            <pc:docMk/>
            <pc:sldMk cId="2218745296" sldId="305"/>
            <ac:picMk id="27" creationId="{3B57B1EF-0D6F-33ED-8E6B-8907E782A3B5}"/>
          </ac:picMkLst>
        </pc:picChg>
      </pc:sldChg>
      <pc:sldChg chg="addSp delSp modSp mod">
        <pc:chgData name="pokarp@student.ubc.ca" userId="f193e94e-d4bc-429c-8279-ff7b1f1e6827" providerId="ADAL" clId="{0BECA2C0-3BD6-4282-AA71-3069E11B9462}" dt="2025-08-19T07:08:59.185" v="3900" actId="1076"/>
        <pc:sldMkLst>
          <pc:docMk/>
          <pc:sldMk cId="2446695188" sldId="306"/>
        </pc:sldMkLst>
        <pc:spChg chg="mod">
          <ac:chgData name="pokarp@student.ubc.ca" userId="f193e94e-d4bc-429c-8279-ff7b1f1e6827" providerId="ADAL" clId="{0BECA2C0-3BD6-4282-AA71-3069E11B9462}" dt="2025-08-19T07:08:59.185" v="3900" actId="1076"/>
          <ac:spMkLst>
            <pc:docMk/>
            <pc:sldMk cId="2446695188" sldId="306"/>
            <ac:spMk id="2" creationId="{C806667D-DBE1-431C-7244-4300A55C8887}"/>
          </ac:spMkLst>
        </pc:spChg>
        <pc:spChg chg="mod">
          <ac:chgData name="pokarp@student.ubc.ca" userId="f193e94e-d4bc-429c-8279-ff7b1f1e6827" providerId="ADAL" clId="{0BECA2C0-3BD6-4282-AA71-3069E11B9462}" dt="2025-08-19T05:57:51.376" v="3078" actId="27636"/>
          <ac:spMkLst>
            <pc:docMk/>
            <pc:sldMk cId="2446695188" sldId="306"/>
            <ac:spMk id="3" creationId="{1215E8E3-E57D-B8A5-D5BF-73A808D56B77}"/>
          </ac:spMkLst>
        </pc:spChg>
        <pc:spChg chg="add del mod">
          <ac:chgData name="pokarp@student.ubc.ca" userId="f193e94e-d4bc-429c-8279-ff7b1f1e6827" providerId="ADAL" clId="{0BECA2C0-3BD6-4282-AA71-3069E11B9462}" dt="2025-08-19T07:08:11.488" v="3889" actId="208"/>
          <ac:spMkLst>
            <pc:docMk/>
            <pc:sldMk cId="2446695188" sldId="306"/>
            <ac:spMk id="6" creationId="{D3555D22-B10D-C6DC-E6CC-72B7787B09D6}"/>
          </ac:spMkLst>
        </pc:spChg>
        <pc:spChg chg="add mod">
          <ac:chgData name="pokarp@student.ubc.ca" userId="f193e94e-d4bc-429c-8279-ff7b1f1e6827" providerId="ADAL" clId="{0BECA2C0-3BD6-4282-AA71-3069E11B9462}" dt="2025-08-19T07:07:43.926" v="3876"/>
          <ac:spMkLst>
            <pc:docMk/>
            <pc:sldMk cId="2446695188" sldId="306"/>
            <ac:spMk id="7" creationId="{746A4C07-D079-BC0A-7590-F9C4EBBD6D71}"/>
          </ac:spMkLst>
        </pc:spChg>
        <pc:spChg chg="add mod">
          <ac:chgData name="pokarp@student.ubc.ca" userId="f193e94e-d4bc-429c-8279-ff7b1f1e6827" providerId="ADAL" clId="{0BECA2C0-3BD6-4282-AA71-3069E11B9462}" dt="2025-08-19T07:07:43.926" v="3876"/>
          <ac:spMkLst>
            <pc:docMk/>
            <pc:sldMk cId="2446695188" sldId="306"/>
            <ac:spMk id="8" creationId="{18DF61A0-72FB-BD71-808C-38EDAB509400}"/>
          </ac:spMkLst>
        </pc:spChg>
        <pc:spChg chg="add mod">
          <ac:chgData name="pokarp@student.ubc.ca" userId="f193e94e-d4bc-429c-8279-ff7b1f1e6827" providerId="ADAL" clId="{0BECA2C0-3BD6-4282-AA71-3069E11B9462}" dt="2025-08-19T07:07:43.926" v="3876"/>
          <ac:spMkLst>
            <pc:docMk/>
            <pc:sldMk cId="2446695188" sldId="306"/>
            <ac:spMk id="10" creationId="{0FE44EE2-3E59-BA51-0D41-155EF77BF4A6}"/>
          </ac:spMkLst>
        </pc:spChg>
      </pc:sldChg>
      <pc:sldChg chg="addSp modSp mod">
        <pc:chgData name="pokarp@student.ubc.ca" userId="f193e94e-d4bc-429c-8279-ff7b1f1e6827" providerId="ADAL" clId="{0BECA2C0-3BD6-4282-AA71-3069E11B9462}" dt="2025-08-19T07:10:39.846" v="3942" actId="1076"/>
        <pc:sldMkLst>
          <pc:docMk/>
          <pc:sldMk cId="748253339" sldId="308"/>
        </pc:sldMkLst>
        <pc:spChg chg="mod">
          <ac:chgData name="pokarp@student.ubc.ca" userId="f193e94e-d4bc-429c-8279-ff7b1f1e6827" providerId="ADAL" clId="{0BECA2C0-3BD6-4282-AA71-3069E11B9462}" dt="2025-08-18T23:57:18.212" v="925" actId="1076"/>
          <ac:spMkLst>
            <pc:docMk/>
            <pc:sldMk cId="748253339" sldId="308"/>
            <ac:spMk id="2" creationId="{AEEA0C9C-B398-6C7B-EA1D-6905AC996D6A}"/>
          </ac:spMkLst>
        </pc:spChg>
        <pc:spChg chg="add mod">
          <ac:chgData name="pokarp@student.ubc.ca" userId="f193e94e-d4bc-429c-8279-ff7b1f1e6827" providerId="ADAL" clId="{0BECA2C0-3BD6-4282-AA71-3069E11B9462}" dt="2025-08-19T07:02:43.070" v="3793" actId="208"/>
          <ac:spMkLst>
            <pc:docMk/>
            <pc:sldMk cId="748253339" sldId="308"/>
            <ac:spMk id="6" creationId="{8DBBCAAC-B9B3-9019-05D6-F05610E6A984}"/>
          </ac:spMkLst>
        </pc:spChg>
        <pc:spChg chg="add mod">
          <ac:chgData name="pokarp@student.ubc.ca" userId="f193e94e-d4bc-429c-8279-ff7b1f1e6827" providerId="ADAL" clId="{0BECA2C0-3BD6-4282-AA71-3069E11B9462}" dt="2025-08-19T07:02:35.721" v="3791"/>
          <ac:spMkLst>
            <pc:docMk/>
            <pc:sldMk cId="748253339" sldId="308"/>
            <ac:spMk id="7" creationId="{554A12EE-5C9B-B5ED-8CD9-B573A8D0EE5B}"/>
          </ac:spMkLst>
        </pc:spChg>
        <pc:spChg chg="mod">
          <ac:chgData name="pokarp@student.ubc.ca" userId="f193e94e-d4bc-429c-8279-ff7b1f1e6827" providerId="ADAL" clId="{0BECA2C0-3BD6-4282-AA71-3069E11B9462}" dt="2025-08-19T07:10:29.665" v="3940" actId="20577"/>
          <ac:spMkLst>
            <pc:docMk/>
            <pc:sldMk cId="748253339" sldId="308"/>
            <ac:spMk id="8" creationId="{C2CB72E4-623F-1F63-0153-7B8483E6F916}"/>
          </ac:spMkLst>
        </pc:spChg>
        <pc:spChg chg="mod">
          <ac:chgData name="pokarp@student.ubc.ca" userId="f193e94e-d4bc-429c-8279-ff7b1f1e6827" providerId="ADAL" clId="{0BECA2C0-3BD6-4282-AA71-3069E11B9462}" dt="2025-08-19T07:10:39.846" v="3942" actId="1076"/>
          <ac:spMkLst>
            <pc:docMk/>
            <pc:sldMk cId="748253339" sldId="308"/>
            <ac:spMk id="10" creationId="{95E87561-E013-8066-BDE9-2E31D4FE4B59}"/>
          </ac:spMkLst>
        </pc:spChg>
        <pc:spChg chg="mod">
          <ac:chgData name="pokarp@student.ubc.ca" userId="f193e94e-d4bc-429c-8279-ff7b1f1e6827" providerId="ADAL" clId="{0BECA2C0-3BD6-4282-AA71-3069E11B9462}" dt="2025-08-19T07:10:39.846" v="3942" actId="1076"/>
          <ac:spMkLst>
            <pc:docMk/>
            <pc:sldMk cId="748253339" sldId="308"/>
            <ac:spMk id="11" creationId="{60D833D4-AC63-3890-4320-C3E4FEE5F82D}"/>
          </ac:spMkLst>
        </pc:spChg>
        <pc:spChg chg="mod">
          <ac:chgData name="pokarp@student.ubc.ca" userId="f193e94e-d4bc-429c-8279-ff7b1f1e6827" providerId="ADAL" clId="{0BECA2C0-3BD6-4282-AA71-3069E11B9462}" dt="2025-08-19T07:10:39.846" v="3942" actId="1076"/>
          <ac:spMkLst>
            <pc:docMk/>
            <pc:sldMk cId="748253339" sldId="308"/>
            <ac:spMk id="12" creationId="{986DEF4B-6B27-ADA0-7D22-C0832F45D781}"/>
          </ac:spMkLst>
        </pc:spChg>
        <pc:spChg chg="add mod">
          <ac:chgData name="pokarp@student.ubc.ca" userId="f193e94e-d4bc-429c-8279-ff7b1f1e6827" providerId="ADAL" clId="{0BECA2C0-3BD6-4282-AA71-3069E11B9462}" dt="2025-08-19T07:02:35.721" v="3791"/>
          <ac:spMkLst>
            <pc:docMk/>
            <pc:sldMk cId="748253339" sldId="308"/>
            <ac:spMk id="13" creationId="{06BD3FFC-88CB-A1EF-9F45-2E2D676B4EC4}"/>
          </ac:spMkLst>
        </pc:spChg>
        <pc:spChg chg="add mod">
          <ac:chgData name="pokarp@student.ubc.ca" userId="f193e94e-d4bc-429c-8279-ff7b1f1e6827" providerId="ADAL" clId="{0BECA2C0-3BD6-4282-AA71-3069E11B9462}" dt="2025-08-19T07:02:48.840" v="3795" actId="207"/>
          <ac:spMkLst>
            <pc:docMk/>
            <pc:sldMk cId="748253339" sldId="308"/>
            <ac:spMk id="14" creationId="{32CC0A1E-376F-1952-51FB-F5C5A4A77867}"/>
          </ac:spMkLst>
        </pc:spChg>
        <pc:picChg chg="mod">
          <ac:chgData name="pokarp@student.ubc.ca" userId="f193e94e-d4bc-429c-8279-ff7b1f1e6827" providerId="ADAL" clId="{0BECA2C0-3BD6-4282-AA71-3069E11B9462}" dt="2025-08-19T07:10:39.846" v="3942" actId="1076"/>
          <ac:picMkLst>
            <pc:docMk/>
            <pc:sldMk cId="748253339" sldId="308"/>
            <ac:picMk id="3" creationId="{DD92ECF4-4749-D83F-29BA-0444639AD854}"/>
          </ac:picMkLst>
        </pc:picChg>
        <pc:picChg chg="mod">
          <ac:chgData name="pokarp@student.ubc.ca" userId="f193e94e-d4bc-429c-8279-ff7b1f1e6827" providerId="ADAL" clId="{0BECA2C0-3BD6-4282-AA71-3069E11B9462}" dt="2025-08-19T07:10:39.846" v="3942" actId="1076"/>
          <ac:picMkLst>
            <pc:docMk/>
            <pc:sldMk cId="748253339" sldId="308"/>
            <ac:picMk id="9" creationId="{0D65AB82-8164-5A5D-2764-DABCDC1C376D}"/>
          </ac:picMkLst>
        </pc:picChg>
      </pc:sldChg>
      <pc:sldChg chg="addSp delSp modSp mod ord modNotesTx">
        <pc:chgData name="pokarp@student.ubc.ca" userId="f193e94e-d4bc-429c-8279-ff7b1f1e6827" providerId="ADAL" clId="{0BECA2C0-3BD6-4282-AA71-3069E11B9462}" dt="2025-08-21T16:31:37.071" v="5255" actId="14"/>
        <pc:sldMkLst>
          <pc:docMk/>
          <pc:sldMk cId="376761025" sldId="310"/>
        </pc:sldMkLst>
        <pc:spChg chg="mod">
          <ac:chgData name="pokarp@student.ubc.ca" userId="f193e94e-d4bc-429c-8279-ff7b1f1e6827" providerId="ADAL" clId="{0BECA2C0-3BD6-4282-AA71-3069E11B9462}" dt="2025-08-19T00:37:27.784" v="1750" actId="1076"/>
          <ac:spMkLst>
            <pc:docMk/>
            <pc:sldMk cId="376761025" sldId="310"/>
            <ac:spMk id="2" creationId="{6D394EDE-AAAA-D22B-4171-FA4EF0971BF9}"/>
          </ac:spMkLst>
        </pc:spChg>
        <pc:spChg chg="mod">
          <ac:chgData name="pokarp@student.ubc.ca" userId="f193e94e-d4bc-429c-8279-ff7b1f1e6827" providerId="ADAL" clId="{0BECA2C0-3BD6-4282-AA71-3069E11B9462}" dt="2025-08-21T16:31:37.071" v="5255" actId="14"/>
          <ac:spMkLst>
            <pc:docMk/>
            <pc:sldMk cId="376761025" sldId="310"/>
            <ac:spMk id="6" creationId="{CCFE8114-823B-83CC-0726-077F81F445EF}"/>
          </ac:spMkLst>
        </pc:spChg>
        <pc:spChg chg="add mod">
          <ac:chgData name="pokarp@student.ubc.ca" userId="f193e94e-d4bc-429c-8279-ff7b1f1e6827" providerId="ADAL" clId="{0BECA2C0-3BD6-4282-AA71-3069E11B9462}" dt="2025-08-19T07:04:23.320" v="3816"/>
          <ac:spMkLst>
            <pc:docMk/>
            <pc:sldMk cId="376761025" sldId="310"/>
            <ac:spMk id="17" creationId="{EFE3B228-4215-9A54-3E12-E881B9B342A0}"/>
          </ac:spMkLst>
        </pc:spChg>
        <pc:spChg chg="add mod">
          <ac:chgData name="pokarp@student.ubc.ca" userId="f193e94e-d4bc-429c-8279-ff7b1f1e6827" providerId="ADAL" clId="{0BECA2C0-3BD6-4282-AA71-3069E11B9462}" dt="2025-08-19T07:04:23.320" v="3816"/>
          <ac:spMkLst>
            <pc:docMk/>
            <pc:sldMk cId="376761025" sldId="310"/>
            <ac:spMk id="18" creationId="{5269621A-BB3D-EA47-9048-A9A50A9F23F1}"/>
          </ac:spMkLst>
        </pc:spChg>
        <pc:spChg chg="add mod">
          <ac:chgData name="pokarp@student.ubc.ca" userId="f193e94e-d4bc-429c-8279-ff7b1f1e6827" providerId="ADAL" clId="{0BECA2C0-3BD6-4282-AA71-3069E11B9462}" dt="2025-08-19T07:06:13.139" v="3854" actId="207"/>
          <ac:spMkLst>
            <pc:docMk/>
            <pc:sldMk cId="376761025" sldId="310"/>
            <ac:spMk id="19" creationId="{44B4426F-91EA-7D5C-8500-FB6D28C02343}"/>
          </ac:spMkLst>
        </pc:spChg>
        <pc:spChg chg="add mod">
          <ac:chgData name="pokarp@student.ubc.ca" userId="f193e94e-d4bc-429c-8279-ff7b1f1e6827" providerId="ADAL" clId="{0BECA2C0-3BD6-4282-AA71-3069E11B9462}" dt="2025-08-19T07:05:54.029" v="3846" actId="208"/>
          <ac:spMkLst>
            <pc:docMk/>
            <pc:sldMk cId="376761025" sldId="310"/>
            <ac:spMk id="20" creationId="{F3E0E968-2190-6018-0C58-B5CF70036D3F}"/>
          </ac:spMkLst>
        </pc:spChg>
        <pc:spChg chg="add mod">
          <ac:chgData name="pokarp@student.ubc.ca" userId="f193e94e-d4bc-429c-8279-ff7b1f1e6827" providerId="ADAL" clId="{0BECA2C0-3BD6-4282-AA71-3069E11B9462}" dt="2025-08-19T07:05:57.411" v="3848" actId="208"/>
          <ac:spMkLst>
            <pc:docMk/>
            <pc:sldMk cId="376761025" sldId="310"/>
            <ac:spMk id="21" creationId="{BC2C00BF-5D38-7CBA-4DE9-2BA1D8B354C6}"/>
          </ac:spMkLst>
        </pc:spChg>
        <pc:graphicFrameChg chg="add mod">
          <ac:chgData name="pokarp@student.ubc.ca" userId="f193e94e-d4bc-429c-8279-ff7b1f1e6827" providerId="ADAL" clId="{0BECA2C0-3BD6-4282-AA71-3069E11B9462}" dt="2025-08-19T07:04:29.580" v="3818" actId="1076"/>
          <ac:graphicFrameMkLst>
            <pc:docMk/>
            <pc:sldMk cId="376761025" sldId="310"/>
            <ac:graphicFrameMk id="3" creationId="{EFF38AA0-769B-3CC4-9D4A-A89451988582}"/>
          </ac:graphicFrameMkLst>
        </pc:graphicFrameChg>
        <pc:picChg chg="add mod">
          <ac:chgData name="pokarp@student.ubc.ca" userId="f193e94e-d4bc-429c-8279-ff7b1f1e6827" providerId="ADAL" clId="{0BECA2C0-3BD6-4282-AA71-3069E11B9462}" dt="2025-08-19T07:04:27.005" v="3817" actId="1076"/>
          <ac:picMkLst>
            <pc:docMk/>
            <pc:sldMk cId="376761025" sldId="310"/>
            <ac:picMk id="13" creationId="{D703CD18-3A0F-60DE-071B-9D7081A398D6}"/>
          </ac:picMkLst>
        </pc:picChg>
      </pc:sldChg>
      <pc:sldChg chg="addSp delSp modSp mod">
        <pc:chgData name="pokarp@student.ubc.ca" userId="f193e94e-d4bc-429c-8279-ff7b1f1e6827" providerId="ADAL" clId="{0BECA2C0-3BD6-4282-AA71-3069E11B9462}" dt="2025-08-19T16:57:28.302" v="4219" actId="207"/>
        <pc:sldMkLst>
          <pc:docMk/>
          <pc:sldMk cId="2503698559" sldId="311"/>
        </pc:sldMkLst>
        <pc:spChg chg="mod">
          <ac:chgData name="pokarp@student.ubc.ca" userId="f193e94e-d4bc-429c-8279-ff7b1f1e6827" providerId="ADAL" clId="{0BECA2C0-3BD6-4282-AA71-3069E11B9462}" dt="2025-08-19T06:43:12.966" v="3140" actId="20577"/>
          <ac:spMkLst>
            <pc:docMk/>
            <pc:sldMk cId="2503698559" sldId="311"/>
            <ac:spMk id="2" creationId="{13F35EC4-3FEF-EDF1-B9FE-8BD7F5BF26EB}"/>
          </ac:spMkLst>
        </pc:spChg>
        <pc:spChg chg="add mod">
          <ac:chgData name="pokarp@student.ubc.ca" userId="f193e94e-d4bc-429c-8279-ff7b1f1e6827" providerId="ADAL" clId="{0BECA2C0-3BD6-4282-AA71-3069E11B9462}" dt="2025-08-19T16:57:28.302" v="4219" actId="207"/>
          <ac:spMkLst>
            <pc:docMk/>
            <pc:sldMk cId="2503698559" sldId="311"/>
            <ac:spMk id="24" creationId="{8C6F1525-FFB7-EF9A-A8A5-7CE8E433947A}"/>
          </ac:spMkLst>
        </pc:spChg>
        <pc:spChg chg="add mod">
          <ac:chgData name="pokarp@student.ubc.ca" userId="f193e94e-d4bc-429c-8279-ff7b1f1e6827" providerId="ADAL" clId="{0BECA2C0-3BD6-4282-AA71-3069E11B9462}" dt="2025-08-19T07:07:09.913" v="3864"/>
          <ac:spMkLst>
            <pc:docMk/>
            <pc:sldMk cId="2503698559" sldId="311"/>
            <ac:spMk id="25" creationId="{A290D239-381B-D671-12B4-F59F7965CBD9}"/>
          </ac:spMkLst>
        </pc:spChg>
        <pc:spChg chg="add mod">
          <ac:chgData name="pokarp@student.ubc.ca" userId="f193e94e-d4bc-429c-8279-ff7b1f1e6827" providerId="ADAL" clId="{0BECA2C0-3BD6-4282-AA71-3069E11B9462}" dt="2025-08-19T07:07:09.913" v="3864"/>
          <ac:spMkLst>
            <pc:docMk/>
            <pc:sldMk cId="2503698559" sldId="311"/>
            <ac:spMk id="26" creationId="{F2C70E35-3EEA-3D83-02E9-7195F3815C9C}"/>
          </ac:spMkLst>
        </pc:spChg>
        <pc:spChg chg="add mod">
          <ac:chgData name="pokarp@student.ubc.ca" userId="f193e94e-d4bc-429c-8279-ff7b1f1e6827" providerId="ADAL" clId="{0BECA2C0-3BD6-4282-AA71-3069E11B9462}" dt="2025-08-19T07:07:09.913" v="3864"/>
          <ac:spMkLst>
            <pc:docMk/>
            <pc:sldMk cId="2503698559" sldId="311"/>
            <ac:spMk id="27" creationId="{4CDCA266-8483-CF4F-136D-9052B57F407B}"/>
          </ac:spMkLst>
        </pc:spChg>
        <pc:spChg chg="add mod">
          <ac:chgData name="pokarp@student.ubc.ca" userId="f193e94e-d4bc-429c-8279-ff7b1f1e6827" providerId="ADAL" clId="{0BECA2C0-3BD6-4282-AA71-3069E11B9462}" dt="2025-08-19T07:07:09.913" v="3864"/>
          <ac:spMkLst>
            <pc:docMk/>
            <pc:sldMk cId="2503698559" sldId="311"/>
            <ac:spMk id="28" creationId="{9A64E90B-512B-FAEF-5448-DB77BC12C5A7}"/>
          </ac:spMkLst>
        </pc:spChg>
        <pc:spChg chg="add mod">
          <ac:chgData name="pokarp@student.ubc.ca" userId="f193e94e-d4bc-429c-8279-ff7b1f1e6827" providerId="ADAL" clId="{0BECA2C0-3BD6-4282-AA71-3069E11B9462}" dt="2025-08-19T07:07:33.183" v="3873" actId="208"/>
          <ac:spMkLst>
            <pc:docMk/>
            <pc:sldMk cId="2503698559" sldId="311"/>
            <ac:spMk id="29" creationId="{BAA562DF-6DC0-5053-60F1-EEC17707AAF1}"/>
          </ac:spMkLst>
        </pc:spChg>
        <pc:picChg chg="add mod modCrop">
          <ac:chgData name="pokarp@student.ubc.ca" userId="f193e94e-d4bc-429c-8279-ff7b1f1e6827" providerId="ADAL" clId="{0BECA2C0-3BD6-4282-AA71-3069E11B9462}" dt="2025-08-19T06:48:44.295" v="3240" actId="1076"/>
          <ac:picMkLst>
            <pc:docMk/>
            <pc:sldMk cId="2503698559" sldId="311"/>
            <ac:picMk id="13" creationId="{6BB87D2D-57C5-FBD2-1A11-2C6DCAE7E88C}"/>
          </ac:picMkLst>
        </pc:picChg>
      </pc:sldChg>
      <pc:sldChg chg="del">
        <pc:chgData name="pokarp@student.ubc.ca" userId="f193e94e-d4bc-429c-8279-ff7b1f1e6827" providerId="ADAL" clId="{0BECA2C0-3BD6-4282-AA71-3069E11B9462}" dt="2025-08-19T05:57:44.788" v="3073" actId="47"/>
        <pc:sldMkLst>
          <pc:docMk/>
          <pc:sldMk cId="1633925948" sldId="312"/>
        </pc:sldMkLst>
      </pc:sldChg>
      <pc:sldChg chg="addSp modSp mod modNotesTx">
        <pc:chgData name="pokarp@student.ubc.ca" userId="f193e94e-d4bc-429c-8279-ff7b1f1e6827" providerId="ADAL" clId="{0BECA2C0-3BD6-4282-AA71-3069E11B9462}" dt="2025-08-21T16:56:28.771" v="5409" actId="167"/>
        <pc:sldMkLst>
          <pc:docMk/>
          <pc:sldMk cId="2058354091" sldId="313"/>
        </pc:sldMkLst>
        <pc:spChg chg="mod">
          <ac:chgData name="pokarp@student.ubc.ca" userId="f193e94e-d4bc-429c-8279-ff7b1f1e6827" providerId="ADAL" clId="{0BECA2C0-3BD6-4282-AA71-3069E11B9462}" dt="2025-08-19T07:08:46.751" v="3897" actId="1076"/>
          <ac:spMkLst>
            <pc:docMk/>
            <pc:sldMk cId="2058354091" sldId="313"/>
            <ac:spMk id="2" creationId="{1612E3F4-66D3-23AE-4593-D314C0D3AE91}"/>
          </ac:spMkLst>
        </pc:spChg>
        <pc:spChg chg="mod">
          <ac:chgData name="pokarp@student.ubc.ca" userId="f193e94e-d4bc-429c-8279-ff7b1f1e6827" providerId="ADAL" clId="{0BECA2C0-3BD6-4282-AA71-3069E11B9462}" dt="2025-08-21T16:56:11.100" v="5404" actId="1076"/>
          <ac:spMkLst>
            <pc:docMk/>
            <pc:sldMk cId="2058354091" sldId="313"/>
            <ac:spMk id="3" creationId="{F2E0686B-CB6A-74B2-A22A-395629CD5FA4}"/>
          </ac:spMkLst>
        </pc:spChg>
        <pc:spChg chg="mod ord">
          <ac:chgData name="pokarp@student.ubc.ca" userId="f193e94e-d4bc-429c-8279-ff7b1f1e6827" providerId="ADAL" clId="{0BECA2C0-3BD6-4282-AA71-3069E11B9462}" dt="2025-08-21T16:56:15.990" v="5406" actId="167"/>
          <ac:spMkLst>
            <pc:docMk/>
            <pc:sldMk cId="2058354091" sldId="313"/>
            <ac:spMk id="11" creationId="{E1BA1344-C85B-6485-93C2-9BE62C480A1E}"/>
          </ac:spMkLst>
        </pc:spChg>
        <pc:spChg chg="mod ord">
          <ac:chgData name="pokarp@student.ubc.ca" userId="f193e94e-d4bc-429c-8279-ff7b1f1e6827" providerId="ADAL" clId="{0BECA2C0-3BD6-4282-AA71-3069E11B9462}" dt="2025-08-21T16:56:15.990" v="5406" actId="167"/>
          <ac:spMkLst>
            <pc:docMk/>
            <pc:sldMk cId="2058354091" sldId="313"/>
            <ac:spMk id="12" creationId="{5E0204AA-B3F3-E031-FBB2-B4CEBE874101}"/>
          </ac:spMkLst>
        </pc:spChg>
        <pc:spChg chg="add mod">
          <ac:chgData name="pokarp@student.ubc.ca" userId="f193e94e-d4bc-429c-8279-ff7b1f1e6827" providerId="ADAL" clId="{0BECA2C0-3BD6-4282-AA71-3069E11B9462}" dt="2025-08-19T07:08:06.756" v="3887"/>
          <ac:spMkLst>
            <pc:docMk/>
            <pc:sldMk cId="2058354091" sldId="313"/>
            <ac:spMk id="14" creationId="{64B972FA-56BE-41E3-35A5-795F44328A96}"/>
          </ac:spMkLst>
        </pc:spChg>
        <pc:spChg chg="add mod">
          <ac:chgData name="pokarp@student.ubc.ca" userId="f193e94e-d4bc-429c-8279-ff7b1f1e6827" providerId="ADAL" clId="{0BECA2C0-3BD6-4282-AA71-3069E11B9462}" dt="2025-08-19T07:08:06.756" v="3887"/>
          <ac:spMkLst>
            <pc:docMk/>
            <pc:sldMk cId="2058354091" sldId="313"/>
            <ac:spMk id="15" creationId="{410FD57A-4431-2313-737C-EB50EBD939B7}"/>
          </ac:spMkLst>
        </pc:spChg>
        <pc:spChg chg="add mod">
          <ac:chgData name="pokarp@student.ubc.ca" userId="f193e94e-d4bc-429c-8279-ff7b1f1e6827" providerId="ADAL" clId="{0BECA2C0-3BD6-4282-AA71-3069E11B9462}" dt="2025-08-19T07:08:42.345" v="3896" actId="208"/>
          <ac:spMkLst>
            <pc:docMk/>
            <pc:sldMk cId="2058354091" sldId="313"/>
            <ac:spMk id="16" creationId="{EFEDD47D-4913-D82F-63BB-2E759169611D}"/>
          </ac:spMkLst>
        </pc:spChg>
        <pc:spChg chg="add mod">
          <ac:chgData name="pokarp@student.ubc.ca" userId="f193e94e-d4bc-429c-8279-ff7b1f1e6827" providerId="ADAL" clId="{0BECA2C0-3BD6-4282-AA71-3069E11B9462}" dt="2025-08-19T07:08:06.756" v="3887"/>
          <ac:spMkLst>
            <pc:docMk/>
            <pc:sldMk cId="2058354091" sldId="313"/>
            <ac:spMk id="17" creationId="{CF4051B5-1D91-5A96-1E19-B92C7F976E85}"/>
          </ac:spMkLst>
        </pc:spChg>
        <pc:picChg chg="mod ord">
          <ac:chgData name="pokarp@student.ubc.ca" userId="f193e94e-d4bc-429c-8279-ff7b1f1e6827" providerId="ADAL" clId="{0BECA2C0-3BD6-4282-AA71-3069E11B9462}" dt="2025-08-21T16:56:28.771" v="5409" actId="167"/>
          <ac:picMkLst>
            <pc:docMk/>
            <pc:sldMk cId="2058354091" sldId="313"/>
            <ac:picMk id="6" creationId="{1DBAC9B4-A37B-DAD5-284C-278D6AD40392}"/>
          </ac:picMkLst>
        </pc:picChg>
        <pc:picChg chg="mod ord">
          <ac:chgData name="pokarp@student.ubc.ca" userId="f193e94e-d4bc-429c-8279-ff7b1f1e6827" providerId="ADAL" clId="{0BECA2C0-3BD6-4282-AA71-3069E11B9462}" dt="2025-08-21T16:56:15.990" v="5406" actId="167"/>
          <ac:picMkLst>
            <pc:docMk/>
            <pc:sldMk cId="2058354091" sldId="313"/>
            <ac:picMk id="7" creationId="{1EBA64BE-0F9D-B0F1-7BA7-AAEEB57BCAC2}"/>
          </ac:picMkLst>
        </pc:picChg>
        <pc:picChg chg="mod ord">
          <ac:chgData name="pokarp@student.ubc.ca" userId="f193e94e-d4bc-429c-8279-ff7b1f1e6827" providerId="ADAL" clId="{0BECA2C0-3BD6-4282-AA71-3069E11B9462}" dt="2025-08-21T16:56:15.990" v="5406" actId="167"/>
          <ac:picMkLst>
            <pc:docMk/>
            <pc:sldMk cId="2058354091" sldId="313"/>
            <ac:picMk id="10" creationId="{9202F47F-4850-3C7B-739D-D25AEE5428AD}"/>
          </ac:picMkLst>
        </pc:picChg>
      </pc:sldChg>
      <pc:sldChg chg="addSp modSp mod">
        <pc:chgData name="pokarp@student.ubc.ca" userId="f193e94e-d4bc-429c-8279-ff7b1f1e6827" providerId="ADAL" clId="{0BECA2C0-3BD6-4282-AA71-3069E11B9462}" dt="2025-08-21T16:56:02.091" v="5403" actId="167"/>
        <pc:sldMkLst>
          <pc:docMk/>
          <pc:sldMk cId="703676069" sldId="314"/>
        </pc:sldMkLst>
        <pc:spChg chg="mod">
          <ac:chgData name="pokarp@student.ubc.ca" userId="f193e94e-d4bc-429c-8279-ff7b1f1e6827" providerId="ADAL" clId="{0BECA2C0-3BD6-4282-AA71-3069E11B9462}" dt="2025-08-19T07:08:51.990" v="3898" actId="1076"/>
          <ac:spMkLst>
            <pc:docMk/>
            <pc:sldMk cId="703676069" sldId="314"/>
            <ac:spMk id="2" creationId="{3661CABC-A8C3-481D-771A-409CAFB4FC20}"/>
          </ac:spMkLst>
        </pc:spChg>
        <pc:spChg chg="mod">
          <ac:chgData name="pokarp@student.ubc.ca" userId="f193e94e-d4bc-429c-8279-ff7b1f1e6827" providerId="ADAL" clId="{0BECA2C0-3BD6-4282-AA71-3069E11B9462}" dt="2025-08-21T16:55:46.138" v="5399" actId="1076"/>
          <ac:spMkLst>
            <pc:docMk/>
            <pc:sldMk cId="703676069" sldId="314"/>
            <ac:spMk id="3" creationId="{82B546DC-1DEE-0AEC-7DFE-DF9B7F45AC70}"/>
          </ac:spMkLst>
        </pc:spChg>
        <pc:spChg chg="mod ord">
          <ac:chgData name="pokarp@student.ubc.ca" userId="f193e94e-d4bc-429c-8279-ff7b1f1e6827" providerId="ADAL" clId="{0BECA2C0-3BD6-4282-AA71-3069E11B9462}" dt="2025-08-21T16:55:56.247" v="5402" actId="167"/>
          <ac:spMkLst>
            <pc:docMk/>
            <pc:sldMk cId="703676069" sldId="314"/>
            <ac:spMk id="11" creationId="{8C5D9E30-A429-AE2F-FDF2-5310A1BE555C}"/>
          </ac:spMkLst>
        </pc:spChg>
        <pc:spChg chg="mod ord">
          <ac:chgData name="pokarp@student.ubc.ca" userId="f193e94e-d4bc-429c-8279-ff7b1f1e6827" providerId="ADAL" clId="{0BECA2C0-3BD6-4282-AA71-3069E11B9462}" dt="2025-08-21T16:55:56.247" v="5402" actId="167"/>
          <ac:spMkLst>
            <pc:docMk/>
            <pc:sldMk cId="703676069" sldId="314"/>
            <ac:spMk id="12" creationId="{1F54B193-EDAD-CA6E-FAA2-533B913409DB}"/>
          </ac:spMkLst>
        </pc:spChg>
        <pc:spChg chg="add mod">
          <ac:chgData name="pokarp@student.ubc.ca" userId="f193e94e-d4bc-429c-8279-ff7b1f1e6827" providerId="ADAL" clId="{0BECA2C0-3BD6-4282-AA71-3069E11B9462}" dt="2025-08-19T07:08:06.291" v="3886"/>
          <ac:spMkLst>
            <pc:docMk/>
            <pc:sldMk cId="703676069" sldId="314"/>
            <ac:spMk id="13" creationId="{0C52C04A-2F41-FF85-7423-21004ADD52DA}"/>
          </ac:spMkLst>
        </pc:spChg>
        <pc:spChg chg="add mod">
          <ac:chgData name="pokarp@student.ubc.ca" userId="f193e94e-d4bc-429c-8279-ff7b1f1e6827" providerId="ADAL" clId="{0BECA2C0-3BD6-4282-AA71-3069E11B9462}" dt="2025-08-19T07:08:06.291" v="3886"/>
          <ac:spMkLst>
            <pc:docMk/>
            <pc:sldMk cId="703676069" sldId="314"/>
            <ac:spMk id="14" creationId="{90295178-E1CB-F86C-1417-C4EAFAC323D9}"/>
          </ac:spMkLst>
        </pc:spChg>
        <pc:spChg chg="add mod">
          <ac:chgData name="pokarp@student.ubc.ca" userId="f193e94e-d4bc-429c-8279-ff7b1f1e6827" providerId="ADAL" clId="{0BECA2C0-3BD6-4282-AA71-3069E11B9462}" dt="2025-08-19T07:08:06.291" v="3886"/>
          <ac:spMkLst>
            <pc:docMk/>
            <pc:sldMk cId="703676069" sldId="314"/>
            <ac:spMk id="15" creationId="{7A4E0B07-08BD-AF54-A17F-0BBBAAD39CC9}"/>
          </ac:spMkLst>
        </pc:spChg>
        <pc:spChg chg="add mod">
          <ac:chgData name="pokarp@student.ubc.ca" userId="f193e94e-d4bc-429c-8279-ff7b1f1e6827" providerId="ADAL" clId="{0BECA2C0-3BD6-4282-AA71-3069E11B9462}" dt="2025-08-19T07:08:36.227" v="3894" actId="208"/>
          <ac:spMkLst>
            <pc:docMk/>
            <pc:sldMk cId="703676069" sldId="314"/>
            <ac:spMk id="16" creationId="{CDDA3B77-6BD6-4BC5-8730-0F93AECC1061}"/>
          </ac:spMkLst>
        </pc:spChg>
        <pc:picChg chg="mod ord">
          <ac:chgData name="pokarp@student.ubc.ca" userId="f193e94e-d4bc-429c-8279-ff7b1f1e6827" providerId="ADAL" clId="{0BECA2C0-3BD6-4282-AA71-3069E11B9462}" dt="2025-08-21T16:55:56.247" v="5402" actId="167"/>
          <ac:picMkLst>
            <pc:docMk/>
            <pc:sldMk cId="703676069" sldId="314"/>
            <ac:picMk id="8" creationId="{0B125442-EC4C-1337-0ED4-E79E273D88D4}"/>
          </ac:picMkLst>
        </pc:picChg>
        <pc:picChg chg="mod ord">
          <ac:chgData name="pokarp@student.ubc.ca" userId="f193e94e-d4bc-429c-8279-ff7b1f1e6827" providerId="ADAL" clId="{0BECA2C0-3BD6-4282-AA71-3069E11B9462}" dt="2025-08-21T16:56:02.091" v="5403" actId="167"/>
          <ac:picMkLst>
            <pc:docMk/>
            <pc:sldMk cId="703676069" sldId="314"/>
            <ac:picMk id="9" creationId="{3645ACDB-4E73-C642-C4C6-D4497F2794B0}"/>
          </ac:picMkLst>
        </pc:picChg>
      </pc:sldChg>
      <pc:sldChg chg="addSp delSp modSp mod ord">
        <pc:chgData name="pokarp@student.ubc.ca" userId="f193e94e-d4bc-429c-8279-ff7b1f1e6827" providerId="ADAL" clId="{0BECA2C0-3BD6-4282-AA71-3069E11B9462}" dt="2025-08-26T19:51:07.141" v="5694" actId="1076"/>
        <pc:sldMkLst>
          <pc:docMk/>
          <pc:sldMk cId="864371385" sldId="316"/>
        </pc:sldMkLst>
        <pc:spChg chg="add mod">
          <ac:chgData name="pokarp@student.ubc.ca" userId="f193e94e-d4bc-429c-8279-ff7b1f1e6827" providerId="ADAL" clId="{0BECA2C0-3BD6-4282-AA71-3069E11B9462}" dt="2025-08-19T18:36:42.344" v="4637" actId="1076"/>
          <ac:spMkLst>
            <pc:docMk/>
            <pc:sldMk cId="864371385" sldId="316"/>
            <ac:spMk id="3" creationId="{26CDAEC9-D69F-FBFE-B879-A09AE0F9289A}"/>
          </ac:spMkLst>
        </pc:spChg>
        <pc:spChg chg="add mod ord">
          <ac:chgData name="pokarp@student.ubc.ca" userId="f193e94e-d4bc-429c-8279-ff7b1f1e6827" providerId="ADAL" clId="{0BECA2C0-3BD6-4282-AA71-3069E11B9462}" dt="2025-08-26T19:51:07.141" v="5694" actId="1076"/>
          <ac:spMkLst>
            <pc:docMk/>
            <pc:sldMk cId="864371385" sldId="316"/>
            <ac:spMk id="6" creationId="{7FC71B63-EAC0-EF19-84F2-2D7B8C8B8FA6}"/>
          </ac:spMkLst>
        </pc:spChg>
        <pc:spChg chg="add mod">
          <ac:chgData name="pokarp@student.ubc.ca" userId="f193e94e-d4bc-429c-8279-ff7b1f1e6827" providerId="ADAL" clId="{0BECA2C0-3BD6-4282-AA71-3069E11B9462}" dt="2025-08-19T07:07:26.573" v="3869" actId="208"/>
          <ac:spMkLst>
            <pc:docMk/>
            <pc:sldMk cId="864371385" sldId="316"/>
            <ac:spMk id="22" creationId="{4AF78EEB-AED6-82AA-16B1-93DB63BB8FA8}"/>
          </ac:spMkLst>
        </pc:spChg>
        <pc:spChg chg="add mod">
          <ac:chgData name="pokarp@student.ubc.ca" userId="f193e94e-d4bc-429c-8279-ff7b1f1e6827" providerId="ADAL" clId="{0BECA2C0-3BD6-4282-AA71-3069E11B9462}" dt="2025-08-19T07:07:08.289" v="3862"/>
          <ac:spMkLst>
            <pc:docMk/>
            <pc:sldMk cId="864371385" sldId="316"/>
            <ac:spMk id="24" creationId="{BD98977D-EF0F-5F3B-A743-8EF42DB345DF}"/>
          </ac:spMkLst>
        </pc:spChg>
        <pc:spChg chg="add mod">
          <ac:chgData name="pokarp@student.ubc.ca" userId="f193e94e-d4bc-429c-8279-ff7b1f1e6827" providerId="ADAL" clId="{0BECA2C0-3BD6-4282-AA71-3069E11B9462}" dt="2025-08-19T07:07:08.289" v="3862"/>
          <ac:spMkLst>
            <pc:docMk/>
            <pc:sldMk cId="864371385" sldId="316"/>
            <ac:spMk id="26" creationId="{05B1B461-00FC-7BA7-D76C-9600B406C207}"/>
          </ac:spMkLst>
        </pc:spChg>
        <pc:spChg chg="add mod">
          <ac:chgData name="pokarp@student.ubc.ca" userId="f193e94e-d4bc-429c-8279-ff7b1f1e6827" providerId="ADAL" clId="{0BECA2C0-3BD6-4282-AA71-3069E11B9462}" dt="2025-08-19T07:07:08.289" v="3862"/>
          <ac:spMkLst>
            <pc:docMk/>
            <pc:sldMk cId="864371385" sldId="316"/>
            <ac:spMk id="27" creationId="{AAABF1B3-853D-B5AA-A39C-284ABAD0F053}"/>
          </ac:spMkLst>
        </pc:spChg>
        <pc:spChg chg="add mod">
          <ac:chgData name="pokarp@student.ubc.ca" userId="f193e94e-d4bc-429c-8279-ff7b1f1e6827" providerId="ADAL" clId="{0BECA2C0-3BD6-4282-AA71-3069E11B9462}" dt="2025-08-19T07:07:08.289" v="3862"/>
          <ac:spMkLst>
            <pc:docMk/>
            <pc:sldMk cId="864371385" sldId="316"/>
            <ac:spMk id="28" creationId="{CE7CCD22-A2C8-F41F-8EDE-16F2A9486638}"/>
          </ac:spMkLst>
        </pc:spChg>
        <pc:picChg chg="add mod">
          <ac:chgData name="pokarp@student.ubc.ca" userId="f193e94e-d4bc-429c-8279-ff7b1f1e6827" providerId="ADAL" clId="{0BECA2C0-3BD6-4282-AA71-3069E11B9462}" dt="2025-08-26T19:45:49.737" v="5677" actId="1076"/>
          <ac:picMkLst>
            <pc:docMk/>
            <pc:sldMk cId="864371385" sldId="316"/>
            <ac:picMk id="9" creationId="{9E043637-FAA9-A6C0-CFF7-3D6824F043CC}"/>
          </ac:picMkLst>
        </pc:picChg>
        <pc:picChg chg="add mod ord">
          <ac:chgData name="pokarp@student.ubc.ca" userId="f193e94e-d4bc-429c-8279-ff7b1f1e6827" providerId="ADAL" clId="{0BECA2C0-3BD6-4282-AA71-3069E11B9462}" dt="2025-08-26T19:50:58.641" v="5691" actId="166"/>
          <ac:picMkLst>
            <pc:docMk/>
            <pc:sldMk cId="864371385" sldId="316"/>
            <ac:picMk id="11" creationId="{E7FA8B0C-F763-362C-1421-E57AF666F27D}"/>
          </ac:picMkLst>
        </pc:picChg>
        <pc:picChg chg="add mod modCrop">
          <ac:chgData name="pokarp@student.ubc.ca" userId="f193e94e-d4bc-429c-8279-ff7b1f1e6827" providerId="ADAL" clId="{0BECA2C0-3BD6-4282-AA71-3069E11B9462}" dt="2025-08-19T05:25:07.480" v="3048" actId="1076"/>
          <ac:picMkLst>
            <pc:docMk/>
            <pc:sldMk cId="864371385" sldId="316"/>
            <ac:picMk id="17" creationId="{8E4893F8-4472-818A-1D4F-8B0BD792395D}"/>
          </ac:picMkLst>
        </pc:picChg>
        <pc:picChg chg="add mod ord modCrop">
          <ac:chgData name="pokarp@student.ubc.ca" userId="f193e94e-d4bc-429c-8279-ff7b1f1e6827" providerId="ADAL" clId="{0BECA2C0-3BD6-4282-AA71-3069E11B9462}" dt="2025-08-19T05:25:07.480" v="3048" actId="1076"/>
          <ac:picMkLst>
            <pc:docMk/>
            <pc:sldMk cId="864371385" sldId="316"/>
            <ac:picMk id="18" creationId="{694CBD15-A96F-7B0B-4E63-680A84D198ED}"/>
          </ac:picMkLst>
        </pc:picChg>
        <pc:picChg chg="add mod">
          <ac:chgData name="pokarp@student.ubc.ca" userId="f193e94e-d4bc-429c-8279-ff7b1f1e6827" providerId="ADAL" clId="{0BECA2C0-3BD6-4282-AA71-3069E11B9462}" dt="2025-08-19T05:25:31.323" v="3052" actId="1076"/>
          <ac:picMkLst>
            <pc:docMk/>
            <pc:sldMk cId="864371385" sldId="316"/>
            <ac:picMk id="21" creationId="{4FEDF7C8-F156-943A-174D-97161F673BC0}"/>
          </ac:picMkLst>
        </pc:picChg>
      </pc:sldChg>
      <pc:sldChg chg="del">
        <pc:chgData name="pokarp@student.ubc.ca" userId="f193e94e-d4bc-429c-8279-ff7b1f1e6827" providerId="ADAL" clId="{0BECA2C0-3BD6-4282-AA71-3069E11B9462}" dt="2025-08-19T05:58:17.520" v="3083" actId="47"/>
        <pc:sldMkLst>
          <pc:docMk/>
          <pc:sldMk cId="3533731800" sldId="318"/>
        </pc:sldMkLst>
      </pc:sldChg>
      <pc:sldChg chg="del">
        <pc:chgData name="pokarp@student.ubc.ca" userId="f193e94e-d4bc-429c-8279-ff7b1f1e6827" providerId="ADAL" clId="{0BECA2C0-3BD6-4282-AA71-3069E11B9462}" dt="2025-08-19T05:58:18.597" v="3084" actId="47"/>
        <pc:sldMkLst>
          <pc:docMk/>
          <pc:sldMk cId="95757839" sldId="319"/>
        </pc:sldMkLst>
      </pc:sldChg>
      <pc:sldChg chg="del">
        <pc:chgData name="pokarp@student.ubc.ca" userId="f193e94e-d4bc-429c-8279-ff7b1f1e6827" providerId="ADAL" clId="{0BECA2C0-3BD6-4282-AA71-3069E11B9462}" dt="2025-08-19T06:59:21.877" v="3710" actId="47"/>
        <pc:sldMkLst>
          <pc:docMk/>
          <pc:sldMk cId="469850324" sldId="321"/>
        </pc:sldMkLst>
      </pc:sldChg>
      <pc:sldChg chg="addSp delSp modSp add mod">
        <pc:chgData name="pokarp@student.ubc.ca" userId="f193e94e-d4bc-429c-8279-ff7b1f1e6827" providerId="ADAL" clId="{0BECA2C0-3BD6-4282-AA71-3069E11B9462}" dt="2025-08-19T07:10:59.386" v="3943" actId="207"/>
        <pc:sldMkLst>
          <pc:docMk/>
          <pc:sldMk cId="3108112193" sldId="322"/>
        </pc:sldMkLst>
        <pc:spChg chg="mod">
          <ac:chgData name="pokarp@student.ubc.ca" userId="f193e94e-d4bc-429c-8279-ff7b1f1e6827" providerId="ADAL" clId="{0BECA2C0-3BD6-4282-AA71-3069E11B9462}" dt="2025-08-19T00:27:23.019" v="1478" actId="20577"/>
          <ac:spMkLst>
            <pc:docMk/>
            <pc:sldMk cId="3108112193" sldId="322"/>
            <ac:spMk id="2" creationId="{EB485489-C237-DE22-8B46-DFF614E5F75E}"/>
          </ac:spMkLst>
        </pc:spChg>
        <pc:spChg chg="add mod">
          <ac:chgData name="pokarp@student.ubc.ca" userId="f193e94e-d4bc-429c-8279-ff7b1f1e6827" providerId="ADAL" clId="{0BECA2C0-3BD6-4282-AA71-3069E11B9462}" dt="2025-08-19T07:10:59.386" v="3943" actId="207"/>
          <ac:spMkLst>
            <pc:docMk/>
            <pc:sldMk cId="3108112193" sldId="322"/>
            <ac:spMk id="15" creationId="{0D16C323-EDD9-044D-1968-4C3B08E7A9C6}"/>
          </ac:spMkLst>
        </pc:spChg>
        <pc:spChg chg="add mod">
          <ac:chgData name="pokarp@student.ubc.ca" userId="f193e94e-d4bc-429c-8279-ff7b1f1e6827" providerId="ADAL" clId="{0BECA2C0-3BD6-4282-AA71-3069E11B9462}" dt="2025-08-19T07:10:59.386" v="3943" actId="207"/>
          <ac:spMkLst>
            <pc:docMk/>
            <pc:sldMk cId="3108112193" sldId="322"/>
            <ac:spMk id="16" creationId="{47725E4A-CEEB-CC97-C52E-6356B2917AED}"/>
          </ac:spMkLst>
        </pc:spChg>
        <pc:spChg chg="add mod">
          <ac:chgData name="pokarp@student.ubc.ca" userId="f193e94e-d4bc-429c-8279-ff7b1f1e6827" providerId="ADAL" clId="{0BECA2C0-3BD6-4282-AA71-3069E11B9462}" dt="2025-08-19T07:03:57.083" v="3811" actId="207"/>
          <ac:spMkLst>
            <pc:docMk/>
            <pc:sldMk cId="3108112193" sldId="322"/>
            <ac:spMk id="25" creationId="{5FA98751-D468-AB70-8B92-66E2C27794BC}"/>
          </ac:spMkLst>
        </pc:spChg>
        <pc:spChg chg="add mod">
          <ac:chgData name="pokarp@student.ubc.ca" userId="f193e94e-d4bc-429c-8279-ff7b1f1e6827" providerId="ADAL" clId="{0BECA2C0-3BD6-4282-AA71-3069E11B9462}" dt="2025-08-19T07:03:15.579" v="3804"/>
          <ac:spMkLst>
            <pc:docMk/>
            <pc:sldMk cId="3108112193" sldId="322"/>
            <ac:spMk id="26" creationId="{BE4EC010-19D9-6F69-6B23-D9F224BA7AA1}"/>
          </ac:spMkLst>
        </pc:spChg>
        <pc:spChg chg="add mod">
          <ac:chgData name="pokarp@student.ubc.ca" userId="f193e94e-d4bc-429c-8279-ff7b1f1e6827" providerId="ADAL" clId="{0BECA2C0-3BD6-4282-AA71-3069E11B9462}" dt="2025-08-19T07:03:15.579" v="3804"/>
          <ac:spMkLst>
            <pc:docMk/>
            <pc:sldMk cId="3108112193" sldId="322"/>
            <ac:spMk id="28" creationId="{772995B0-6298-6AF3-3F3D-891BBD89F477}"/>
          </ac:spMkLst>
        </pc:spChg>
        <pc:spChg chg="add mod">
          <ac:chgData name="pokarp@student.ubc.ca" userId="f193e94e-d4bc-429c-8279-ff7b1f1e6827" providerId="ADAL" clId="{0BECA2C0-3BD6-4282-AA71-3069E11B9462}" dt="2025-08-19T07:03:37.249" v="3806" actId="1076"/>
          <ac:spMkLst>
            <pc:docMk/>
            <pc:sldMk cId="3108112193" sldId="322"/>
            <ac:spMk id="29" creationId="{27421AD5-D59A-E22C-E38F-C58A27EEAD0A}"/>
          </ac:spMkLst>
        </pc:spChg>
        <pc:spChg chg="add mod">
          <ac:chgData name="pokarp@student.ubc.ca" userId="f193e94e-d4bc-429c-8279-ff7b1f1e6827" providerId="ADAL" clId="{0BECA2C0-3BD6-4282-AA71-3069E11B9462}" dt="2025-08-19T07:03:46.910" v="3809" actId="1076"/>
          <ac:spMkLst>
            <pc:docMk/>
            <pc:sldMk cId="3108112193" sldId="322"/>
            <ac:spMk id="30" creationId="{B4EC5E89-337F-FFE4-1EC1-B4B812C59C1F}"/>
          </ac:spMkLst>
        </pc:spChg>
        <pc:grpChg chg="add mod">
          <ac:chgData name="pokarp@student.ubc.ca" userId="f193e94e-d4bc-429c-8279-ff7b1f1e6827" providerId="ADAL" clId="{0BECA2C0-3BD6-4282-AA71-3069E11B9462}" dt="2025-08-19T07:10:59.386" v="3943" actId="207"/>
          <ac:grpSpMkLst>
            <pc:docMk/>
            <pc:sldMk cId="3108112193" sldId="322"/>
            <ac:grpSpMk id="14" creationId="{3E30870D-B6BA-969F-1C1A-ADF5364B2203}"/>
          </ac:grpSpMkLst>
        </pc:grpChg>
        <pc:graphicFrameChg chg="add mod modGraphic">
          <ac:chgData name="pokarp@student.ubc.ca" userId="f193e94e-d4bc-429c-8279-ff7b1f1e6827" providerId="ADAL" clId="{0BECA2C0-3BD6-4282-AA71-3069E11B9462}" dt="2025-08-18T23:54:13.864" v="888" actId="20577"/>
          <ac:graphicFrameMkLst>
            <pc:docMk/>
            <pc:sldMk cId="3108112193" sldId="322"/>
            <ac:graphicFrameMk id="6" creationId="{A3DC04E8-FFF1-95B5-1465-2A61E3F8C749}"/>
          </ac:graphicFrameMkLst>
        </pc:graphicFrameChg>
        <pc:picChg chg="add mod modCrop">
          <ac:chgData name="pokarp@student.ubc.ca" userId="f193e94e-d4bc-429c-8279-ff7b1f1e6827" providerId="ADAL" clId="{0BECA2C0-3BD6-4282-AA71-3069E11B9462}" dt="2025-08-18T23:53:55.293" v="869" actId="1076"/>
          <ac:picMkLst>
            <pc:docMk/>
            <pc:sldMk cId="3108112193" sldId="322"/>
            <ac:picMk id="20" creationId="{90CC68D4-D1A6-6EB4-61C4-C1C952458714}"/>
          </ac:picMkLst>
        </pc:picChg>
        <pc:picChg chg="add mod modCrop">
          <ac:chgData name="pokarp@student.ubc.ca" userId="f193e94e-d4bc-429c-8279-ff7b1f1e6827" providerId="ADAL" clId="{0BECA2C0-3BD6-4282-AA71-3069E11B9462}" dt="2025-08-18T23:53:55.293" v="869" actId="1076"/>
          <ac:picMkLst>
            <pc:docMk/>
            <pc:sldMk cId="3108112193" sldId="322"/>
            <ac:picMk id="24" creationId="{3344F33C-FCB2-9279-A26C-DEB4447D7646}"/>
          </ac:picMkLst>
        </pc:picChg>
      </pc:sldChg>
      <pc:sldChg chg="addSp delSp modSp add mod modNotesTx">
        <pc:chgData name="pokarp@student.ubc.ca" userId="f193e94e-d4bc-429c-8279-ff7b1f1e6827" providerId="ADAL" clId="{0BECA2C0-3BD6-4282-AA71-3069E11B9462}" dt="2025-08-21T16:30:17.459" v="5168" actId="20577"/>
        <pc:sldMkLst>
          <pc:docMk/>
          <pc:sldMk cId="3169629849" sldId="323"/>
        </pc:sldMkLst>
        <pc:spChg chg="mod">
          <ac:chgData name="pokarp@student.ubc.ca" userId="f193e94e-d4bc-429c-8279-ff7b1f1e6827" providerId="ADAL" clId="{0BECA2C0-3BD6-4282-AA71-3069E11B9462}" dt="2025-08-19T00:27:34.590" v="1481"/>
          <ac:spMkLst>
            <pc:docMk/>
            <pc:sldMk cId="3169629849" sldId="323"/>
            <ac:spMk id="2" creationId="{F36AB94A-4C30-7194-09EB-36376364F7E1}"/>
          </ac:spMkLst>
        </pc:spChg>
        <pc:spChg chg="mod">
          <ac:chgData name="pokarp@student.ubc.ca" userId="f193e94e-d4bc-429c-8279-ff7b1f1e6827" providerId="ADAL" clId="{0BECA2C0-3BD6-4282-AA71-3069E11B9462}" dt="2025-08-19T00:32:21.705" v="1623" actId="20577"/>
          <ac:spMkLst>
            <pc:docMk/>
            <pc:sldMk cId="3169629849" sldId="323"/>
            <ac:spMk id="7" creationId="{719107D2-6F5A-C161-85F9-8C1A85448765}"/>
          </ac:spMkLst>
        </pc:spChg>
        <pc:spChg chg="add mod">
          <ac:chgData name="pokarp@student.ubc.ca" userId="f193e94e-d4bc-429c-8279-ff7b1f1e6827" providerId="ADAL" clId="{0BECA2C0-3BD6-4282-AA71-3069E11B9462}" dt="2025-08-19T07:04:21.854" v="3815"/>
          <ac:spMkLst>
            <pc:docMk/>
            <pc:sldMk cId="3169629849" sldId="323"/>
            <ac:spMk id="18" creationId="{7708E0AC-791C-A96A-58F0-147C5DB562BC}"/>
          </ac:spMkLst>
        </pc:spChg>
        <pc:spChg chg="add mod">
          <ac:chgData name="pokarp@student.ubc.ca" userId="f193e94e-d4bc-429c-8279-ff7b1f1e6827" providerId="ADAL" clId="{0BECA2C0-3BD6-4282-AA71-3069E11B9462}" dt="2025-08-19T07:05:50.361" v="3844" actId="208"/>
          <ac:spMkLst>
            <pc:docMk/>
            <pc:sldMk cId="3169629849" sldId="323"/>
            <ac:spMk id="19" creationId="{3BB7FDBA-F6CD-9DE2-E9A5-E7E9EA67366C}"/>
          </ac:spMkLst>
        </pc:spChg>
        <pc:spChg chg="add mod">
          <ac:chgData name="pokarp@student.ubc.ca" userId="f193e94e-d4bc-429c-8279-ff7b1f1e6827" providerId="ADAL" clId="{0BECA2C0-3BD6-4282-AA71-3069E11B9462}" dt="2025-08-19T07:04:21.854" v="3815"/>
          <ac:spMkLst>
            <pc:docMk/>
            <pc:sldMk cId="3169629849" sldId="323"/>
            <ac:spMk id="20" creationId="{B639114D-9850-F4E3-0EE8-B5FF8C4B9565}"/>
          </ac:spMkLst>
        </pc:spChg>
        <pc:spChg chg="add mod">
          <ac:chgData name="pokarp@student.ubc.ca" userId="f193e94e-d4bc-429c-8279-ff7b1f1e6827" providerId="ADAL" clId="{0BECA2C0-3BD6-4282-AA71-3069E11B9462}" dt="2025-08-19T07:05:47.828" v="3842" actId="208"/>
          <ac:spMkLst>
            <pc:docMk/>
            <pc:sldMk cId="3169629849" sldId="323"/>
            <ac:spMk id="21" creationId="{47421E8B-1288-7C16-FBC0-6D41A295C529}"/>
          </ac:spMkLst>
        </pc:spChg>
        <pc:spChg chg="add mod">
          <ac:chgData name="pokarp@student.ubc.ca" userId="f193e94e-d4bc-429c-8279-ff7b1f1e6827" providerId="ADAL" clId="{0BECA2C0-3BD6-4282-AA71-3069E11B9462}" dt="2025-08-19T07:06:21.915" v="3856" actId="208"/>
          <ac:spMkLst>
            <pc:docMk/>
            <pc:sldMk cId="3169629849" sldId="323"/>
            <ac:spMk id="22" creationId="{9FBE63AB-98C9-36BE-6A59-34ACBE552312}"/>
          </ac:spMkLst>
        </pc:spChg>
        <pc:graphicFrameChg chg="add mod modGraphic">
          <ac:chgData name="pokarp@student.ubc.ca" userId="f193e94e-d4bc-429c-8279-ff7b1f1e6827" providerId="ADAL" clId="{0BECA2C0-3BD6-4282-AA71-3069E11B9462}" dt="2025-08-19T07:04:36.325" v="3820" actId="1076"/>
          <ac:graphicFrameMkLst>
            <pc:docMk/>
            <pc:sldMk cId="3169629849" sldId="323"/>
            <ac:graphicFrameMk id="3" creationId="{E3AE7A12-7523-E525-6363-B5B3FC075FDE}"/>
          </ac:graphicFrameMkLst>
        </pc:graphicFrameChg>
        <pc:picChg chg="add mod">
          <ac:chgData name="pokarp@student.ubc.ca" userId="f193e94e-d4bc-429c-8279-ff7b1f1e6827" providerId="ADAL" clId="{0BECA2C0-3BD6-4282-AA71-3069E11B9462}" dt="2025-08-21T16:27:03.642" v="5091" actId="1076"/>
          <ac:picMkLst>
            <pc:docMk/>
            <pc:sldMk cId="3169629849" sldId="323"/>
            <ac:picMk id="8" creationId="{27F288CD-6092-8C5C-F9CD-59B625B33498}"/>
          </ac:picMkLst>
        </pc:picChg>
        <pc:picChg chg="add mod">
          <ac:chgData name="pokarp@student.ubc.ca" userId="f193e94e-d4bc-429c-8279-ff7b1f1e6827" providerId="ADAL" clId="{0BECA2C0-3BD6-4282-AA71-3069E11B9462}" dt="2025-08-19T07:04:33.708" v="3819" actId="14100"/>
          <ac:picMkLst>
            <pc:docMk/>
            <pc:sldMk cId="3169629849" sldId="323"/>
            <ac:picMk id="17" creationId="{4619F050-4698-13EF-4A4C-0B8120AA8AA9}"/>
          </ac:picMkLst>
        </pc:picChg>
      </pc:sldChg>
      <pc:sldChg chg="add del">
        <pc:chgData name="pokarp@student.ubc.ca" userId="f193e94e-d4bc-429c-8279-ff7b1f1e6827" providerId="ADAL" clId="{0BECA2C0-3BD6-4282-AA71-3069E11B9462}" dt="2025-08-18T23:54:27.159" v="892" actId="47"/>
        <pc:sldMkLst>
          <pc:docMk/>
          <pc:sldMk cId="3783428900" sldId="323"/>
        </pc:sldMkLst>
      </pc:sldChg>
      <pc:sldChg chg="addSp delSp modSp add del mod modNotesTx">
        <pc:chgData name="pokarp@student.ubc.ca" userId="f193e94e-d4bc-429c-8279-ff7b1f1e6827" providerId="ADAL" clId="{0BECA2C0-3BD6-4282-AA71-3069E11B9462}" dt="2025-08-19T06:59:15.352" v="3709" actId="47"/>
        <pc:sldMkLst>
          <pc:docMk/>
          <pc:sldMk cId="2190935228" sldId="324"/>
        </pc:sldMkLst>
      </pc:sldChg>
      <pc:sldChg chg="delSp modSp add del mod">
        <pc:chgData name="pokarp@student.ubc.ca" userId="f193e94e-d4bc-429c-8279-ff7b1f1e6827" providerId="ADAL" clId="{0BECA2C0-3BD6-4282-AA71-3069E11B9462}" dt="2025-08-19T00:44:01.370" v="1992" actId="47"/>
        <pc:sldMkLst>
          <pc:docMk/>
          <pc:sldMk cId="2359244909" sldId="324"/>
        </pc:sldMkLst>
      </pc:sldChg>
      <pc:sldChg chg="addSp modSp add mod modNotesTx">
        <pc:chgData name="pokarp@student.ubc.ca" userId="f193e94e-d4bc-429c-8279-ff7b1f1e6827" providerId="ADAL" clId="{0BECA2C0-3BD6-4282-AA71-3069E11B9462}" dt="2025-08-19T18:37:32.843" v="4682" actId="20577"/>
        <pc:sldMkLst>
          <pc:docMk/>
          <pc:sldMk cId="4269788933" sldId="325"/>
        </pc:sldMkLst>
        <pc:spChg chg="add mod">
          <ac:chgData name="pokarp@student.ubc.ca" userId="f193e94e-d4bc-429c-8279-ff7b1f1e6827" providerId="ADAL" clId="{0BECA2C0-3BD6-4282-AA71-3069E11B9462}" dt="2025-08-19T07:07:10.961" v="3865"/>
          <ac:spMkLst>
            <pc:docMk/>
            <pc:sldMk cId="4269788933" sldId="325"/>
            <ac:spMk id="3" creationId="{FB9BFB32-7AC6-FB70-62FE-B61000A2002F}"/>
          </ac:spMkLst>
        </pc:spChg>
        <pc:spChg chg="add mod">
          <ac:chgData name="pokarp@student.ubc.ca" userId="f193e94e-d4bc-429c-8279-ff7b1f1e6827" providerId="ADAL" clId="{0BECA2C0-3BD6-4282-AA71-3069E11B9462}" dt="2025-08-19T07:07:10.961" v="3865"/>
          <ac:spMkLst>
            <pc:docMk/>
            <pc:sldMk cId="4269788933" sldId="325"/>
            <ac:spMk id="6" creationId="{F2349595-C87C-2848-0893-58765B24E3E9}"/>
          </ac:spMkLst>
        </pc:spChg>
        <pc:spChg chg="add mod">
          <ac:chgData name="pokarp@student.ubc.ca" userId="f193e94e-d4bc-429c-8279-ff7b1f1e6827" providerId="ADAL" clId="{0BECA2C0-3BD6-4282-AA71-3069E11B9462}" dt="2025-08-19T07:07:10.961" v="3865"/>
          <ac:spMkLst>
            <pc:docMk/>
            <pc:sldMk cId="4269788933" sldId="325"/>
            <ac:spMk id="7" creationId="{4C309C44-DF20-39F2-B15B-C5FF4D60687F}"/>
          </ac:spMkLst>
        </pc:spChg>
        <pc:spChg chg="add mod">
          <ac:chgData name="pokarp@student.ubc.ca" userId="f193e94e-d4bc-429c-8279-ff7b1f1e6827" providerId="ADAL" clId="{0BECA2C0-3BD6-4282-AA71-3069E11B9462}" dt="2025-08-19T07:07:10.961" v="3865"/>
          <ac:spMkLst>
            <pc:docMk/>
            <pc:sldMk cId="4269788933" sldId="325"/>
            <ac:spMk id="8" creationId="{75E12715-B8DF-B349-98EA-F78AA85237DB}"/>
          </ac:spMkLst>
        </pc:spChg>
        <pc:spChg chg="add mod">
          <ac:chgData name="pokarp@student.ubc.ca" userId="f193e94e-d4bc-429c-8279-ff7b1f1e6827" providerId="ADAL" clId="{0BECA2C0-3BD6-4282-AA71-3069E11B9462}" dt="2025-08-19T07:07:38.061" v="3875" actId="208"/>
          <ac:spMkLst>
            <pc:docMk/>
            <pc:sldMk cId="4269788933" sldId="325"/>
            <ac:spMk id="10" creationId="{821D186B-125F-91DA-4262-97FB9B509405}"/>
          </ac:spMkLst>
        </pc:spChg>
      </pc:sldChg>
      <pc:sldChg chg="addSp delSp modSp add mod ord">
        <pc:chgData name="pokarp@student.ubc.ca" userId="f193e94e-d4bc-429c-8279-ff7b1f1e6827" providerId="ADAL" clId="{0BECA2C0-3BD6-4282-AA71-3069E11B9462}" dt="2025-08-22T00:33:13.855" v="5507" actId="1076"/>
        <pc:sldMkLst>
          <pc:docMk/>
          <pc:sldMk cId="2253147141" sldId="326"/>
        </pc:sldMkLst>
        <pc:spChg chg="mod">
          <ac:chgData name="pokarp@student.ubc.ca" userId="f193e94e-d4bc-429c-8279-ff7b1f1e6827" providerId="ADAL" clId="{0BECA2C0-3BD6-4282-AA71-3069E11B9462}" dt="2025-08-19T07:09:04.743" v="3901" actId="1076"/>
          <ac:spMkLst>
            <pc:docMk/>
            <pc:sldMk cId="2253147141" sldId="326"/>
            <ac:spMk id="2" creationId="{DAB51D8A-AC02-049E-E00D-B0C15E16FC65}"/>
          </ac:spMkLst>
        </pc:spChg>
        <pc:spChg chg="add mod">
          <ac:chgData name="pokarp@student.ubc.ca" userId="f193e94e-d4bc-429c-8279-ff7b1f1e6827" providerId="ADAL" clId="{0BECA2C0-3BD6-4282-AA71-3069E11B9462}" dt="2025-08-22T00:33:13.855" v="5507" actId="1076"/>
          <ac:spMkLst>
            <pc:docMk/>
            <pc:sldMk cId="2253147141" sldId="326"/>
            <ac:spMk id="8" creationId="{126F44C2-FD2E-472C-5ED7-D9477EA0B56D}"/>
          </ac:spMkLst>
        </pc:spChg>
        <pc:spChg chg="add mod">
          <ac:chgData name="pokarp@student.ubc.ca" userId="f193e94e-d4bc-429c-8279-ff7b1f1e6827" providerId="ADAL" clId="{0BECA2C0-3BD6-4282-AA71-3069E11B9462}" dt="2025-08-21T17:00:12.544" v="5438" actId="403"/>
          <ac:spMkLst>
            <pc:docMk/>
            <pc:sldMk cId="2253147141" sldId="326"/>
            <ac:spMk id="13" creationId="{84513484-44F9-1124-D19C-2AB12B66732D}"/>
          </ac:spMkLst>
        </pc:spChg>
        <pc:picChg chg="add mod">
          <ac:chgData name="pokarp@student.ubc.ca" userId="f193e94e-d4bc-429c-8279-ff7b1f1e6827" providerId="ADAL" clId="{0BECA2C0-3BD6-4282-AA71-3069E11B9462}" dt="2025-08-21T16:59:19.151" v="5421" actId="1076"/>
          <ac:picMkLst>
            <pc:docMk/>
            <pc:sldMk cId="2253147141" sldId="326"/>
            <ac:picMk id="11" creationId="{C757404B-5DEA-A1EF-8780-A747D7179E9E}"/>
          </ac:picMkLst>
        </pc:picChg>
        <pc:picChg chg="add mod">
          <ac:chgData name="pokarp@student.ubc.ca" userId="f193e94e-d4bc-429c-8279-ff7b1f1e6827" providerId="ADAL" clId="{0BECA2C0-3BD6-4282-AA71-3069E11B9462}" dt="2025-08-21T16:59:19.151" v="5421" actId="1076"/>
          <ac:picMkLst>
            <pc:docMk/>
            <pc:sldMk cId="2253147141" sldId="326"/>
            <ac:picMk id="12" creationId="{C38603E6-FA6F-1759-923C-18D08817572B}"/>
          </ac:picMkLst>
        </pc:picChg>
        <pc:picChg chg="add mod topLvl">
          <ac:chgData name="pokarp@student.ubc.ca" userId="f193e94e-d4bc-429c-8279-ff7b1f1e6827" providerId="ADAL" clId="{0BECA2C0-3BD6-4282-AA71-3069E11B9462}" dt="2025-08-22T00:32:51.541" v="5501" actId="165"/>
          <ac:picMkLst>
            <pc:docMk/>
            <pc:sldMk cId="2253147141" sldId="326"/>
            <ac:picMk id="16" creationId="{CBAB6315-5A78-D13F-B7DA-F973A565EB4C}"/>
          </ac:picMkLst>
        </pc:picChg>
        <pc:picChg chg="add mod topLvl">
          <ac:chgData name="pokarp@student.ubc.ca" userId="f193e94e-d4bc-429c-8279-ff7b1f1e6827" providerId="ADAL" clId="{0BECA2C0-3BD6-4282-AA71-3069E11B9462}" dt="2025-08-22T00:32:51.541" v="5501" actId="165"/>
          <ac:picMkLst>
            <pc:docMk/>
            <pc:sldMk cId="2253147141" sldId="326"/>
            <ac:picMk id="17" creationId="{B3B2051A-8827-29E7-4164-3737640EB48F}"/>
          </ac:picMkLst>
        </pc:picChg>
        <pc:picChg chg="add mod topLvl">
          <ac:chgData name="pokarp@student.ubc.ca" userId="f193e94e-d4bc-429c-8279-ff7b1f1e6827" providerId="ADAL" clId="{0BECA2C0-3BD6-4282-AA71-3069E11B9462}" dt="2025-08-22T00:32:51.541" v="5501" actId="165"/>
          <ac:picMkLst>
            <pc:docMk/>
            <pc:sldMk cId="2253147141" sldId="326"/>
            <ac:picMk id="18" creationId="{96367501-894A-1220-296B-7127F718A83C}"/>
          </ac:picMkLst>
        </pc:picChg>
        <pc:picChg chg="add mod topLvl">
          <ac:chgData name="pokarp@student.ubc.ca" userId="f193e94e-d4bc-429c-8279-ff7b1f1e6827" providerId="ADAL" clId="{0BECA2C0-3BD6-4282-AA71-3069E11B9462}" dt="2025-08-22T00:32:51.541" v="5501" actId="165"/>
          <ac:picMkLst>
            <pc:docMk/>
            <pc:sldMk cId="2253147141" sldId="326"/>
            <ac:picMk id="19" creationId="{E188696F-AF45-CFAA-C498-4E47177F1DA9}"/>
          </ac:picMkLst>
        </pc:picChg>
        <pc:picChg chg="add mod topLvl">
          <ac:chgData name="pokarp@student.ubc.ca" userId="f193e94e-d4bc-429c-8279-ff7b1f1e6827" providerId="ADAL" clId="{0BECA2C0-3BD6-4282-AA71-3069E11B9462}" dt="2025-08-22T00:32:51.541" v="5501" actId="165"/>
          <ac:picMkLst>
            <pc:docMk/>
            <pc:sldMk cId="2253147141" sldId="326"/>
            <ac:picMk id="20" creationId="{76A3D1E1-B787-1D20-FC34-0F93CB2E363F}"/>
          </ac:picMkLst>
        </pc:picChg>
        <pc:picChg chg="mod topLvl">
          <ac:chgData name="pokarp@student.ubc.ca" userId="f193e94e-d4bc-429c-8279-ff7b1f1e6827" providerId="ADAL" clId="{0BECA2C0-3BD6-4282-AA71-3069E11B9462}" dt="2025-08-22T00:32:51.541" v="5501" actId="165"/>
          <ac:picMkLst>
            <pc:docMk/>
            <pc:sldMk cId="2253147141" sldId="326"/>
            <ac:picMk id="21" creationId="{80D4A9A5-1DD9-594A-02CB-AA23F7FB1753}"/>
          </ac:picMkLst>
        </pc:picChg>
        <pc:picChg chg="mod">
          <ac:chgData name="pokarp@student.ubc.ca" userId="f193e94e-d4bc-429c-8279-ff7b1f1e6827" providerId="ADAL" clId="{0BECA2C0-3BD6-4282-AA71-3069E11B9462}" dt="2025-08-21T16:59:54.419" v="5429" actId="164"/>
          <ac:picMkLst>
            <pc:docMk/>
            <pc:sldMk cId="2253147141" sldId="326"/>
            <ac:picMk id="22" creationId="{4E35BDB0-12DD-300A-42E7-78C9E245B9B0}"/>
          </ac:picMkLst>
        </pc:picChg>
        <pc:picChg chg="mod topLvl">
          <ac:chgData name="pokarp@student.ubc.ca" userId="f193e94e-d4bc-429c-8279-ff7b1f1e6827" providerId="ADAL" clId="{0BECA2C0-3BD6-4282-AA71-3069E11B9462}" dt="2025-08-22T00:32:51.541" v="5501" actId="165"/>
          <ac:picMkLst>
            <pc:docMk/>
            <pc:sldMk cId="2253147141" sldId="326"/>
            <ac:picMk id="23" creationId="{A562E7B3-5619-5A49-3EE5-C1DB4A4CEC4F}"/>
          </ac:picMkLst>
        </pc:picChg>
        <pc:picChg chg="add mod topLvl">
          <ac:chgData name="pokarp@student.ubc.ca" userId="f193e94e-d4bc-429c-8279-ff7b1f1e6827" providerId="ADAL" clId="{0BECA2C0-3BD6-4282-AA71-3069E11B9462}" dt="2025-08-22T00:32:51.541" v="5501" actId="165"/>
          <ac:picMkLst>
            <pc:docMk/>
            <pc:sldMk cId="2253147141" sldId="326"/>
            <ac:picMk id="24" creationId="{6FBF091B-CC7A-DA89-0BE0-CA4844AE77C2}"/>
          </ac:picMkLst>
        </pc:picChg>
        <pc:picChg chg="add mod topLvl">
          <ac:chgData name="pokarp@student.ubc.ca" userId="f193e94e-d4bc-429c-8279-ff7b1f1e6827" providerId="ADAL" clId="{0BECA2C0-3BD6-4282-AA71-3069E11B9462}" dt="2025-08-22T00:33:08.729" v="5505" actId="1076"/>
          <ac:picMkLst>
            <pc:docMk/>
            <pc:sldMk cId="2253147141" sldId="326"/>
            <ac:picMk id="25" creationId="{C58BBD15-EA13-6871-50EC-32729DAE14DD}"/>
          </ac:picMkLst>
        </pc:picChg>
      </pc:sldChg>
      <pc:sldChg chg="delSp modSp add del mod ord">
        <pc:chgData name="pokarp@student.ubc.ca" userId="f193e94e-d4bc-429c-8279-ff7b1f1e6827" providerId="ADAL" clId="{0BECA2C0-3BD6-4282-AA71-3069E11B9462}" dt="2025-08-21T16:56:31.811" v="5410" actId="47"/>
        <pc:sldMkLst>
          <pc:docMk/>
          <pc:sldMk cId="1582025989" sldId="327"/>
        </pc:sldMkLst>
      </pc:sldChg>
      <pc:sldChg chg="new del">
        <pc:chgData name="pokarp@student.ubc.ca" userId="f193e94e-d4bc-429c-8279-ff7b1f1e6827" providerId="ADAL" clId="{0BECA2C0-3BD6-4282-AA71-3069E11B9462}" dt="2025-08-21T16:27:14.697" v="5093" actId="47"/>
        <pc:sldMkLst>
          <pc:docMk/>
          <pc:sldMk cId="2016759224" sldId="328"/>
        </pc:sldMkLst>
      </pc:sldChg>
      <pc:sldChg chg="addSp delSp modSp add mod">
        <pc:chgData name="pokarp@student.ubc.ca" userId="f193e94e-d4bc-429c-8279-ff7b1f1e6827" providerId="ADAL" clId="{0BECA2C0-3BD6-4282-AA71-3069E11B9462}" dt="2025-08-21T16:51:04.075" v="5278" actId="1076"/>
        <pc:sldMkLst>
          <pc:docMk/>
          <pc:sldMk cId="3741054637" sldId="328"/>
        </pc:sldMkLst>
        <pc:picChg chg="add mod ord">
          <ac:chgData name="pokarp@student.ubc.ca" userId="f193e94e-d4bc-429c-8279-ff7b1f1e6827" providerId="ADAL" clId="{0BECA2C0-3BD6-4282-AA71-3069E11B9462}" dt="2025-08-21T16:51:04.075" v="5278" actId="1076"/>
          <ac:picMkLst>
            <pc:docMk/>
            <pc:sldMk cId="3741054637" sldId="328"/>
            <ac:picMk id="20" creationId="{24D591B4-3EE8-F51C-3256-57D43A6073C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DEB489-09FF-49F1-A045-13C280D5A901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554F6D5F-C458-4C11-8971-6C87D7FC087C}">
      <dgm:prSet phldrT="[Text]"/>
      <dgm:spPr/>
      <dgm:t>
        <a:bodyPr/>
        <a:lstStyle/>
        <a:p>
          <a:r>
            <a:rPr lang="en-CA" b="1" dirty="0">
              <a:solidFill>
                <a:schemeClr val="accent2"/>
              </a:solidFill>
            </a:rPr>
            <a:t>Define RBF Grid</a:t>
          </a:r>
        </a:p>
      </dgm:t>
    </dgm:pt>
    <dgm:pt modelId="{9E257924-AFC5-43BB-BF65-C3F0FA23488F}" type="parTrans" cxnId="{DA553811-C9D8-462F-8EA1-E8AD53DE4750}">
      <dgm:prSet/>
      <dgm:spPr/>
      <dgm:t>
        <a:bodyPr/>
        <a:lstStyle/>
        <a:p>
          <a:endParaRPr lang="en-CA"/>
        </a:p>
      </dgm:t>
    </dgm:pt>
    <dgm:pt modelId="{F36F2DA8-432F-43A6-80CA-5BCC4AC81AAC}" type="sibTrans" cxnId="{DA553811-C9D8-462F-8EA1-E8AD53DE4750}">
      <dgm:prSet/>
      <dgm:spPr/>
      <dgm:t>
        <a:bodyPr/>
        <a:lstStyle/>
        <a:p>
          <a:endParaRPr lang="en-CA"/>
        </a:p>
      </dgm:t>
    </dgm:pt>
    <dgm:pt modelId="{59AEBFC7-B174-4E63-945B-1E8B3E03A1BE}">
      <dgm:prSet phldrT="[Text]"/>
      <dgm:spPr/>
      <dgm:t>
        <a:bodyPr/>
        <a:lstStyle/>
        <a:p>
          <a:r>
            <a:rPr lang="en-CA" b="1" dirty="0"/>
            <a:t>Heaviside</a:t>
          </a:r>
          <a:br>
            <a:rPr lang="en-CA" b="1" dirty="0"/>
          </a:br>
          <a:r>
            <a:rPr lang="en-CA" b="1" dirty="0"/>
            <a:t>Transform</a:t>
          </a:r>
        </a:p>
      </dgm:t>
    </dgm:pt>
    <dgm:pt modelId="{C2E7B341-3F36-4E9B-8CB5-993CB78D4F03}" type="parTrans" cxnId="{AF3D8D92-B738-4D76-9B15-753651DCE188}">
      <dgm:prSet/>
      <dgm:spPr/>
      <dgm:t>
        <a:bodyPr/>
        <a:lstStyle/>
        <a:p>
          <a:endParaRPr lang="en-CA"/>
        </a:p>
      </dgm:t>
    </dgm:pt>
    <dgm:pt modelId="{F6A80B0D-F6E9-4843-BA1D-287E77AD1508}" type="sibTrans" cxnId="{AF3D8D92-B738-4D76-9B15-753651DCE188}">
      <dgm:prSet/>
      <dgm:spPr/>
      <dgm:t>
        <a:bodyPr/>
        <a:lstStyle/>
        <a:p>
          <a:endParaRPr lang="en-CA"/>
        </a:p>
      </dgm:t>
    </dgm:pt>
    <dgm:pt modelId="{7A82ACCF-EBB9-4787-9BC1-EC968AC960E3}">
      <dgm:prSet phldrT="[Text]"/>
      <dgm:spPr/>
      <dgm:t>
        <a:bodyPr/>
        <a:lstStyle/>
        <a:p>
          <a:r>
            <a:rPr lang="en-CA" b="1" dirty="0">
              <a:solidFill>
                <a:schemeClr val="accent2"/>
              </a:solidFill>
            </a:rPr>
            <a:t>Create Target shape</a:t>
          </a:r>
        </a:p>
      </dgm:t>
    </dgm:pt>
    <dgm:pt modelId="{B3A45726-A62A-4D4D-B81C-1D08762C171C}" type="sibTrans" cxnId="{3500F7D5-C999-4450-9411-C917BE5469AF}">
      <dgm:prSet/>
      <dgm:spPr/>
      <dgm:t>
        <a:bodyPr/>
        <a:lstStyle/>
        <a:p>
          <a:endParaRPr lang="en-CA"/>
        </a:p>
      </dgm:t>
    </dgm:pt>
    <dgm:pt modelId="{9F484CEC-3C95-4481-9161-8CC3AD3F8954}" type="parTrans" cxnId="{3500F7D5-C999-4450-9411-C917BE5469AF}">
      <dgm:prSet/>
      <dgm:spPr/>
      <dgm:t>
        <a:bodyPr/>
        <a:lstStyle/>
        <a:p>
          <a:endParaRPr lang="en-CA"/>
        </a:p>
      </dgm:t>
    </dgm:pt>
    <dgm:pt modelId="{DB3B7F83-9CA2-4D68-A427-A5AB05BD39A2}">
      <dgm:prSet/>
      <dgm:spPr/>
      <dgm:t>
        <a:bodyPr/>
        <a:lstStyle/>
        <a:p>
          <a:r>
            <a:rPr lang="en-CA" b="1" dirty="0"/>
            <a:t>Level-set</a:t>
          </a:r>
          <a:br>
            <a:rPr lang="en-CA" b="1" dirty="0"/>
          </a:br>
          <a:r>
            <a:rPr lang="en-CA" b="1" dirty="0"/>
            <a:t>Function</a:t>
          </a:r>
        </a:p>
      </dgm:t>
    </dgm:pt>
    <dgm:pt modelId="{39A19282-2B16-4909-AAC4-27D00AAE0D9E}" type="sibTrans" cxnId="{E6E9DFFF-E72A-4AA3-86D4-C90959E433E1}">
      <dgm:prSet/>
      <dgm:spPr/>
      <dgm:t>
        <a:bodyPr/>
        <a:lstStyle/>
        <a:p>
          <a:endParaRPr lang="en-CA"/>
        </a:p>
      </dgm:t>
    </dgm:pt>
    <dgm:pt modelId="{526816E9-7876-48FE-922C-FAA1D1D239A1}" type="parTrans" cxnId="{E6E9DFFF-E72A-4AA3-86D4-C90959E433E1}">
      <dgm:prSet/>
      <dgm:spPr/>
      <dgm:t>
        <a:bodyPr/>
        <a:lstStyle/>
        <a:p>
          <a:endParaRPr lang="en-CA"/>
        </a:p>
      </dgm:t>
    </dgm:pt>
    <dgm:pt modelId="{28158F5F-78C9-49EC-BD35-A3B1AC2BB3C6}" type="pres">
      <dgm:prSet presAssocID="{0BDEB489-09FF-49F1-A045-13C280D5A901}" presName="Name0" presStyleCnt="0">
        <dgm:presLayoutVars>
          <dgm:dir/>
          <dgm:resizeHandles val="exact"/>
        </dgm:presLayoutVars>
      </dgm:prSet>
      <dgm:spPr/>
    </dgm:pt>
    <dgm:pt modelId="{D84EF6C7-FFAF-4776-946B-ECD4369D7484}" type="pres">
      <dgm:prSet presAssocID="{554F6D5F-C458-4C11-8971-6C87D7FC087C}" presName="node" presStyleLbl="node1" presStyleIdx="0" presStyleCnt="4">
        <dgm:presLayoutVars>
          <dgm:bulletEnabled val="1"/>
        </dgm:presLayoutVars>
      </dgm:prSet>
      <dgm:spPr/>
    </dgm:pt>
    <dgm:pt modelId="{8A9941D1-9844-42CF-9343-190A4DC28AA5}" type="pres">
      <dgm:prSet presAssocID="{F36F2DA8-432F-43A6-80CA-5BCC4AC81AAC}" presName="sibTrans" presStyleLbl="sibTrans2D1" presStyleIdx="0" presStyleCnt="3"/>
      <dgm:spPr/>
    </dgm:pt>
    <dgm:pt modelId="{B30955DE-AA62-46C5-9824-08495799C62D}" type="pres">
      <dgm:prSet presAssocID="{F36F2DA8-432F-43A6-80CA-5BCC4AC81AAC}" presName="connectorText" presStyleLbl="sibTrans2D1" presStyleIdx="0" presStyleCnt="3"/>
      <dgm:spPr/>
    </dgm:pt>
    <dgm:pt modelId="{27D3572C-7FCE-4A75-888E-53637B3033D0}" type="pres">
      <dgm:prSet presAssocID="{DB3B7F83-9CA2-4D68-A427-A5AB05BD39A2}" presName="node" presStyleLbl="node1" presStyleIdx="1" presStyleCnt="4" custLinFactNeighborX="-12819" custLinFactNeighborY="-4535">
        <dgm:presLayoutVars>
          <dgm:bulletEnabled val="1"/>
        </dgm:presLayoutVars>
      </dgm:prSet>
      <dgm:spPr/>
    </dgm:pt>
    <dgm:pt modelId="{56F694FB-6155-44D4-A05E-5695AA4E0905}" type="pres">
      <dgm:prSet presAssocID="{39A19282-2B16-4909-AAC4-27D00AAE0D9E}" presName="sibTrans" presStyleLbl="sibTrans2D1" presStyleIdx="1" presStyleCnt="3"/>
      <dgm:spPr/>
    </dgm:pt>
    <dgm:pt modelId="{2FED5EEF-E263-4D3B-BA76-F8D238D48F7E}" type="pres">
      <dgm:prSet presAssocID="{39A19282-2B16-4909-AAC4-27D00AAE0D9E}" presName="connectorText" presStyleLbl="sibTrans2D1" presStyleIdx="1" presStyleCnt="3"/>
      <dgm:spPr/>
    </dgm:pt>
    <dgm:pt modelId="{E2BF897E-9374-4A56-B9E8-75DCA9913F91}" type="pres">
      <dgm:prSet presAssocID="{59AEBFC7-B174-4E63-945B-1E8B3E03A1BE}" presName="node" presStyleLbl="node1" presStyleIdx="2" presStyleCnt="4">
        <dgm:presLayoutVars>
          <dgm:bulletEnabled val="1"/>
        </dgm:presLayoutVars>
      </dgm:prSet>
      <dgm:spPr/>
    </dgm:pt>
    <dgm:pt modelId="{7A9B797B-29EE-4937-A707-28BDE4899C6F}" type="pres">
      <dgm:prSet presAssocID="{F6A80B0D-F6E9-4843-BA1D-287E77AD1508}" presName="sibTrans" presStyleLbl="sibTrans2D1" presStyleIdx="2" presStyleCnt="3"/>
      <dgm:spPr/>
    </dgm:pt>
    <dgm:pt modelId="{1234B0D1-1383-4CB1-ADD5-B01B204A8B14}" type="pres">
      <dgm:prSet presAssocID="{F6A80B0D-F6E9-4843-BA1D-287E77AD1508}" presName="connectorText" presStyleLbl="sibTrans2D1" presStyleIdx="2" presStyleCnt="3"/>
      <dgm:spPr/>
    </dgm:pt>
    <dgm:pt modelId="{48A1F03B-A698-4EE9-BDF3-3DC55DE2289A}" type="pres">
      <dgm:prSet presAssocID="{7A82ACCF-EBB9-4787-9BC1-EC968AC960E3}" presName="node" presStyleLbl="node1" presStyleIdx="3" presStyleCnt="4">
        <dgm:presLayoutVars>
          <dgm:bulletEnabled val="1"/>
        </dgm:presLayoutVars>
      </dgm:prSet>
      <dgm:spPr/>
    </dgm:pt>
  </dgm:ptLst>
  <dgm:cxnLst>
    <dgm:cxn modelId="{DA553811-C9D8-462F-8EA1-E8AD53DE4750}" srcId="{0BDEB489-09FF-49F1-A045-13C280D5A901}" destId="{554F6D5F-C458-4C11-8971-6C87D7FC087C}" srcOrd="0" destOrd="0" parTransId="{9E257924-AFC5-43BB-BF65-C3F0FA23488F}" sibTransId="{F36F2DA8-432F-43A6-80CA-5BCC4AC81AAC}"/>
    <dgm:cxn modelId="{98465424-9BA2-4E16-A6FB-F92074BB4199}" type="presOf" srcId="{F36F2DA8-432F-43A6-80CA-5BCC4AC81AAC}" destId="{B30955DE-AA62-46C5-9824-08495799C62D}" srcOrd="1" destOrd="0" presId="urn:microsoft.com/office/officeart/2005/8/layout/process1"/>
    <dgm:cxn modelId="{978EE630-EAA1-434D-AE71-A5F2EC26C433}" type="presOf" srcId="{59AEBFC7-B174-4E63-945B-1E8B3E03A1BE}" destId="{E2BF897E-9374-4A56-B9E8-75DCA9913F91}" srcOrd="0" destOrd="0" presId="urn:microsoft.com/office/officeart/2005/8/layout/process1"/>
    <dgm:cxn modelId="{8FD2E550-9F77-460B-B2B2-DAE9F4251E32}" type="presOf" srcId="{0BDEB489-09FF-49F1-A045-13C280D5A901}" destId="{28158F5F-78C9-49EC-BD35-A3B1AC2BB3C6}" srcOrd="0" destOrd="0" presId="urn:microsoft.com/office/officeart/2005/8/layout/process1"/>
    <dgm:cxn modelId="{D4A45873-0E1D-4A83-8EE3-18C1B12351E9}" type="presOf" srcId="{DB3B7F83-9CA2-4D68-A427-A5AB05BD39A2}" destId="{27D3572C-7FCE-4A75-888E-53637B3033D0}" srcOrd="0" destOrd="0" presId="urn:microsoft.com/office/officeart/2005/8/layout/process1"/>
    <dgm:cxn modelId="{75AF528F-01EE-47D5-B297-025651577947}" type="presOf" srcId="{F36F2DA8-432F-43A6-80CA-5BCC4AC81AAC}" destId="{8A9941D1-9844-42CF-9343-190A4DC28AA5}" srcOrd="0" destOrd="0" presId="urn:microsoft.com/office/officeart/2005/8/layout/process1"/>
    <dgm:cxn modelId="{AF3D8D92-B738-4D76-9B15-753651DCE188}" srcId="{0BDEB489-09FF-49F1-A045-13C280D5A901}" destId="{59AEBFC7-B174-4E63-945B-1E8B3E03A1BE}" srcOrd="2" destOrd="0" parTransId="{C2E7B341-3F36-4E9B-8CB5-993CB78D4F03}" sibTransId="{F6A80B0D-F6E9-4843-BA1D-287E77AD1508}"/>
    <dgm:cxn modelId="{EFCB669E-7AFA-403A-8B13-46951DAAB6C0}" type="presOf" srcId="{554F6D5F-C458-4C11-8971-6C87D7FC087C}" destId="{D84EF6C7-FFAF-4776-946B-ECD4369D7484}" srcOrd="0" destOrd="0" presId="urn:microsoft.com/office/officeart/2005/8/layout/process1"/>
    <dgm:cxn modelId="{2BAD20CC-AFF0-48E9-BAF3-C2F5CE52521A}" type="presOf" srcId="{39A19282-2B16-4909-AAC4-27D00AAE0D9E}" destId="{56F694FB-6155-44D4-A05E-5695AA4E0905}" srcOrd="0" destOrd="0" presId="urn:microsoft.com/office/officeart/2005/8/layout/process1"/>
    <dgm:cxn modelId="{3500F7D5-C999-4450-9411-C917BE5469AF}" srcId="{0BDEB489-09FF-49F1-A045-13C280D5A901}" destId="{7A82ACCF-EBB9-4787-9BC1-EC968AC960E3}" srcOrd="3" destOrd="0" parTransId="{9F484CEC-3C95-4481-9161-8CC3AD3F8954}" sibTransId="{B3A45726-A62A-4D4D-B81C-1D08762C171C}"/>
    <dgm:cxn modelId="{BE94AADA-AC92-4F62-96FC-222D4E22CE23}" type="presOf" srcId="{F6A80B0D-F6E9-4843-BA1D-287E77AD1508}" destId="{7A9B797B-29EE-4937-A707-28BDE4899C6F}" srcOrd="0" destOrd="0" presId="urn:microsoft.com/office/officeart/2005/8/layout/process1"/>
    <dgm:cxn modelId="{AE1754DC-37AB-4DD5-AF60-EC9028575395}" type="presOf" srcId="{7A82ACCF-EBB9-4787-9BC1-EC968AC960E3}" destId="{48A1F03B-A698-4EE9-BDF3-3DC55DE2289A}" srcOrd="0" destOrd="0" presId="urn:microsoft.com/office/officeart/2005/8/layout/process1"/>
    <dgm:cxn modelId="{9BB8D3F8-6C08-4719-B325-87C8276EB46C}" type="presOf" srcId="{F6A80B0D-F6E9-4843-BA1D-287E77AD1508}" destId="{1234B0D1-1383-4CB1-ADD5-B01B204A8B14}" srcOrd="1" destOrd="0" presId="urn:microsoft.com/office/officeart/2005/8/layout/process1"/>
    <dgm:cxn modelId="{6FDE42FF-C69E-45F7-8EB8-3DCEF66912D8}" type="presOf" srcId="{39A19282-2B16-4909-AAC4-27D00AAE0D9E}" destId="{2FED5EEF-E263-4D3B-BA76-F8D238D48F7E}" srcOrd="1" destOrd="0" presId="urn:microsoft.com/office/officeart/2005/8/layout/process1"/>
    <dgm:cxn modelId="{E6E9DFFF-E72A-4AA3-86D4-C90959E433E1}" srcId="{0BDEB489-09FF-49F1-A045-13C280D5A901}" destId="{DB3B7F83-9CA2-4D68-A427-A5AB05BD39A2}" srcOrd="1" destOrd="0" parTransId="{526816E9-7876-48FE-922C-FAA1D1D239A1}" sibTransId="{39A19282-2B16-4909-AAC4-27D00AAE0D9E}"/>
    <dgm:cxn modelId="{93779B5F-1BCC-4129-B0FD-0B1B8C84B53F}" type="presParOf" srcId="{28158F5F-78C9-49EC-BD35-A3B1AC2BB3C6}" destId="{D84EF6C7-FFAF-4776-946B-ECD4369D7484}" srcOrd="0" destOrd="0" presId="urn:microsoft.com/office/officeart/2005/8/layout/process1"/>
    <dgm:cxn modelId="{98AB06C3-A20B-4953-85C1-155D717A5108}" type="presParOf" srcId="{28158F5F-78C9-49EC-BD35-A3B1AC2BB3C6}" destId="{8A9941D1-9844-42CF-9343-190A4DC28AA5}" srcOrd="1" destOrd="0" presId="urn:microsoft.com/office/officeart/2005/8/layout/process1"/>
    <dgm:cxn modelId="{50E10069-8422-4B1B-84AC-3411D30C5AEC}" type="presParOf" srcId="{8A9941D1-9844-42CF-9343-190A4DC28AA5}" destId="{B30955DE-AA62-46C5-9824-08495799C62D}" srcOrd="0" destOrd="0" presId="urn:microsoft.com/office/officeart/2005/8/layout/process1"/>
    <dgm:cxn modelId="{B65F8783-82DF-4E99-BF3E-51A3A4D77BA6}" type="presParOf" srcId="{28158F5F-78C9-49EC-BD35-A3B1AC2BB3C6}" destId="{27D3572C-7FCE-4A75-888E-53637B3033D0}" srcOrd="2" destOrd="0" presId="urn:microsoft.com/office/officeart/2005/8/layout/process1"/>
    <dgm:cxn modelId="{B6DBABE5-6176-4337-ABBB-EA7B69C55A6C}" type="presParOf" srcId="{28158F5F-78C9-49EC-BD35-A3B1AC2BB3C6}" destId="{56F694FB-6155-44D4-A05E-5695AA4E0905}" srcOrd="3" destOrd="0" presId="urn:microsoft.com/office/officeart/2005/8/layout/process1"/>
    <dgm:cxn modelId="{B8E78F49-B32B-4A14-861B-C7F74E4A0A03}" type="presParOf" srcId="{56F694FB-6155-44D4-A05E-5695AA4E0905}" destId="{2FED5EEF-E263-4D3B-BA76-F8D238D48F7E}" srcOrd="0" destOrd="0" presId="urn:microsoft.com/office/officeart/2005/8/layout/process1"/>
    <dgm:cxn modelId="{E9A6C259-B125-42D2-B721-952B92AC596F}" type="presParOf" srcId="{28158F5F-78C9-49EC-BD35-A3B1AC2BB3C6}" destId="{E2BF897E-9374-4A56-B9E8-75DCA9913F91}" srcOrd="4" destOrd="0" presId="urn:microsoft.com/office/officeart/2005/8/layout/process1"/>
    <dgm:cxn modelId="{61011030-F4B6-4F65-9BCC-B6FA6B7E7630}" type="presParOf" srcId="{28158F5F-78C9-49EC-BD35-A3B1AC2BB3C6}" destId="{7A9B797B-29EE-4937-A707-28BDE4899C6F}" srcOrd="5" destOrd="0" presId="urn:microsoft.com/office/officeart/2005/8/layout/process1"/>
    <dgm:cxn modelId="{B5252125-5783-402A-A179-3FEE4C276FAA}" type="presParOf" srcId="{7A9B797B-29EE-4937-A707-28BDE4899C6F}" destId="{1234B0D1-1383-4CB1-ADD5-B01B204A8B14}" srcOrd="0" destOrd="0" presId="urn:microsoft.com/office/officeart/2005/8/layout/process1"/>
    <dgm:cxn modelId="{C27CB483-5D45-4C39-B0C3-2E4A7C0CCB3C}" type="presParOf" srcId="{28158F5F-78C9-49EC-BD35-A3B1AC2BB3C6}" destId="{48A1F03B-A698-4EE9-BDF3-3DC55DE228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DEB489-09FF-49F1-A045-13C280D5A90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554F6D5F-C458-4C11-8971-6C87D7FC087C}">
      <dgm:prSet phldrT="[Text]"/>
      <dgm:spPr/>
      <dgm:t>
        <a:bodyPr/>
        <a:lstStyle/>
        <a:p>
          <a:r>
            <a:rPr lang="en-CA" b="1" dirty="0">
              <a:solidFill>
                <a:schemeClr val="accent2"/>
              </a:solidFill>
            </a:rPr>
            <a:t>RBF Grid</a:t>
          </a:r>
        </a:p>
      </dgm:t>
    </dgm:pt>
    <dgm:pt modelId="{9E257924-AFC5-43BB-BF65-C3F0FA23488F}" type="parTrans" cxnId="{DA553811-C9D8-462F-8EA1-E8AD53DE4750}">
      <dgm:prSet/>
      <dgm:spPr/>
      <dgm:t>
        <a:bodyPr/>
        <a:lstStyle/>
        <a:p>
          <a:endParaRPr lang="en-CA"/>
        </a:p>
      </dgm:t>
    </dgm:pt>
    <dgm:pt modelId="{F36F2DA8-432F-43A6-80CA-5BCC4AC81AAC}" type="sibTrans" cxnId="{DA553811-C9D8-462F-8EA1-E8AD53DE4750}">
      <dgm:prSet/>
      <dgm:spPr/>
      <dgm:t>
        <a:bodyPr/>
        <a:lstStyle/>
        <a:p>
          <a:endParaRPr lang="en-CA"/>
        </a:p>
      </dgm:t>
    </dgm:pt>
    <dgm:pt modelId="{59AEBFC7-B174-4E63-945B-1E8B3E03A1BE}">
      <dgm:prSet phldrT="[Text]"/>
      <dgm:spPr/>
      <dgm:t>
        <a:bodyPr/>
        <a:lstStyle/>
        <a:p>
          <a:r>
            <a:rPr lang="en-CA" b="0" dirty="0"/>
            <a:t>Heaviside</a:t>
          </a:r>
        </a:p>
      </dgm:t>
    </dgm:pt>
    <dgm:pt modelId="{C2E7B341-3F36-4E9B-8CB5-993CB78D4F03}" type="parTrans" cxnId="{AF3D8D92-B738-4D76-9B15-753651DCE188}">
      <dgm:prSet/>
      <dgm:spPr/>
      <dgm:t>
        <a:bodyPr/>
        <a:lstStyle/>
        <a:p>
          <a:endParaRPr lang="en-CA"/>
        </a:p>
      </dgm:t>
    </dgm:pt>
    <dgm:pt modelId="{F6A80B0D-F6E9-4843-BA1D-287E77AD1508}" type="sibTrans" cxnId="{AF3D8D92-B738-4D76-9B15-753651DCE188}">
      <dgm:prSet/>
      <dgm:spPr/>
      <dgm:t>
        <a:bodyPr/>
        <a:lstStyle/>
        <a:p>
          <a:endParaRPr lang="en-CA"/>
        </a:p>
      </dgm:t>
    </dgm:pt>
    <dgm:pt modelId="{7A82ACCF-EBB9-4787-9BC1-EC968AC960E3}">
      <dgm:prSet phldrT="[Text]"/>
      <dgm:spPr/>
      <dgm:t>
        <a:bodyPr/>
        <a:lstStyle/>
        <a:p>
          <a:r>
            <a:rPr lang="en-CA" b="0" dirty="0"/>
            <a:t>Target shape</a:t>
          </a:r>
        </a:p>
      </dgm:t>
    </dgm:pt>
    <dgm:pt modelId="{B3A45726-A62A-4D4D-B81C-1D08762C171C}" type="sibTrans" cxnId="{3500F7D5-C999-4450-9411-C917BE5469AF}">
      <dgm:prSet/>
      <dgm:spPr/>
      <dgm:t>
        <a:bodyPr/>
        <a:lstStyle/>
        <a:p>
          <a:endParaRPr lang="en-CA"/>
        </a:p>
      </dgm:t>
    </dgm:pt>
    <dgm:pt modelId="{9F484CEC-3C95-4481-9161-8CC3AD3F8954}" type="parTrans" cxnId="{3500F7D5-C999-4450-9411-C917BE5469AF}">
      <dgm:prSet/>
      <dgm:spPr/>
      <dgm:t>
        <a:bodyPr/>
        <a:lstStyle/>
        <a:p>
          <a:endParaRPr lang="en-CA"/>
        </a:p>
      </dgm:t>
    </dgm:pt>
    <dgm:pt modelId="{DB3B7F83-9CA2-4D68-A427-A5AB05BD39A2}">
      <dgm:prSet/>
      <dgm:spPr/>
      <dgm:t>
        <a:bodyPr/>
        <a:lstStyle/>
        <a:p>
          <a:r>
            <a:rPr lang="en-CA" b="0" dirty="0"/>
            <a:t>Level-set</a:t>
          </a:r>
        </a:p>
      </dgm:t>
    </dgm:pt>
    <dgm:pt modelId="{39A19282-2B16-4909-AAC4-27D00AAE0D9E}" type="sibTrans" cxnId="{E6E9DFFF-E72A-4AA3-86D4-C90959E433E1}">
      <dgm:prSet/>
      <dgm:spPr/>
      <dgm:t>
        <a:bodyPr/>
        <a:lstStyle/>
        <a:p>
          <a:endParaRPr lang="en-CA"/>
        </a:p>
      </dgm:t>
    </dgm:pt>
    <dgm:pt modelId="{526816E9-7876-48FE-922C-FAA1D1D239A1}" type="parTrans" cxnId="{E6E9DFFF-E72A-4AA3-86D4-C90959E433E1}">
      <dgm:prSet/>
      <dgm:spPr/>
      <dgm:t>
        <a:bodyPr/>
        <a:lstStyle/>
        <a:p>
          <a:endParaRPr lang="en-CA"/>
        </a:p>
      </dgm:t>
    </dgm:pt>
    <dgm:pt modelId="{28158F5F-78C9-49EC-BD35-A3B1AC2BB3C6}" type="pres">
      <dgm:prSet presAssocID="{0BDEB489-09FF-49F1-A045-13C280D5A901}" presName="Name0" presStyleCnt="0">
        <dgm:presLayoutVars>
          <dgm:dir/>
          <dgm:resizeHandles val="exact"/>
        </dgm:presLayoutVars>
      </dgm:prSet>
      <dgm:spPr/>
    </dgm:pt>
    <dgm:pt modelId="{D84EF6C7-FFAF-4776-946B-ECD4369D7484}" type="pres">
      <dgm:prSet presAssocID="{554F6D5F-C458-4C11-8971-6C87D7FC087C}" presName="node" presStyleLbl="node1" presStyleIdx="0" presStyleCnt="4">
        <dgm:presLayoutVars>
          <dgm:bulletEnabled val="1"/>
        </dgm:presLayoutVars>
      </dgm:prSet>
      <dgm:spPr/>
    </dgm:pt>
    <dgm:pt modelId="{8A9941D1-9844-42CF-9343-190A4DC28AA5}" type="pres">
      <dgm:prSet presAssocID="{F36F2DA8-432F-43A6-80CA-5BCC4AC81AAC}" presName="sibTrans" presStyleLbl="sibTrans2D1" presStyleIdx="0" presStyleCnt="3"/>
      <dgm:spPr/>
    </dgm:pt>
    <dgm:pt modelId="{B30955DE-AA62-46C5-9824-08495799C62D}" type="pres">
      <dgm:prSet presAssocID="{F36F2DA8-432F-43A6-80CA-5BCC4AC81AAC}" presName="connectorText" presStyleLbl="sibTrans2D1" presStyleIdx="0" presStyleCnt="3"/>
      <dgm:spPr/>
    </dgm:pt>
    <dgm:pt modelId="{27D3572C-7FCE-4A75-888E-53637B3033D0}" type="pres">
      <dgm:prSet presAssocID="{DB3B7F83-9CA2-4D68-A427-A5AB05BD39A2}" presName="node" presStyleLbl="node1" presStyleIdx="1" presStyleCnt="4">
        <dgm:presLayoutVars>
          <dgm:bulletEnabled val="1"/>
        </dgm:presLayoutVars>
      </dgm:prSet>
      <dgm:spPr/>
    </dgm:pt>
    <dgm:pt modelId="{56F694FB-6155-44D4-A05E-5695AA4E0905}" type="pres">
      <dgm:prSet presAssocID="{39A19282-2B16-4909-AAC4-27D00AAE0D9E}" presName="sibTrans" presStyleLbl="sibTrans2D1" presStyleIdx="1" presStyleCnt="3"/>
      <dgm:spPr/>
    </dgm:pt>
    <dgm:pt modelId="{2FED5EEF-E263-4D3B-BA76-F8D238D48F7E}" type="pres">
      <dgm:prSet presAssocID="{39A19282-2B16-4909-AAC4-27D00AAE0D9E}" presName="connectorText" presStyleLbl="sibTrans2D1" presStyleIdx="1" presStyleCnt="3"/>
      <dgm:spPr/>
    </dgm:pt>
    <dgm:pt modelId="{E2BF897E-9374-4A56-B9E8-75DCA9913F91}" type="pres">
      <dgm:prSet presAssocID="{59AEBFC7-B174-4E63-945B-1E8B3E03A1BE}" presName="node" presStyleLbl="node1" presStyleIdx="2" presStyleCnt="4">
        <dgm:presLayoutVars>
          <dgm:bulletEnabled val="1"/>
        </dgm:presLayoutVars>
      </dgm:prSet>
      <dgm:spPr/>
    </dgm:pt>
    <dgm:pt modelId="{7A9B797B-29EE-4937-A707-28BDE4899C6F}" type="pres">
      <dgm:prSet presAssocID="{F6A80B0D-F6E9-4843-BA1D-287E77AD1508}" presName="sibTrans" presStyleLbl="sibTrans2D1" presStyleIdx="2" presStyleCnt="3"/>
      <dgm:spPr/>
    </dgm:pt>
    <dgm:pt modelId="{1234B0D1-1383-4CB1-ADD5-B01B204A8B14}" type="pres">
      <dgm:prSet presAssocID="{F6A80B0D-F6E9-4843-BA1D-287E77AD1508}" presName="connectorText" presStyleLbl="sibTrans2D1" presStyleIdx="2" presStyleCnt="3"/>
      <dgm:spPr/>
    </dgm:pt>
    <dgm:pt modelId="{48A1F03B-A698-4EE9-BDF3-3DC55DE2289A}" type="pres">
      <dgm:prSet presAssocID="{7A82ACCF-EBB9-4787-9BC1-EC968AC960E3}" presName="node" presStyleLbl="node1" presStyleIdx="3" presStyleCnt="4">
        <dgm:presLayoutVars>
          <dgm:bulletEnabled val="1"/>
        </dgm:presLayoutVars>
      </dgm:prSet>
      <dgm:spPr/>
    </dgm:pt>
  </dgm:ptLst>
  <dgm:cxnLst>
    <dgm:cxn modelId="{DA553811-C9D8-462F-8EA1-E8AD53DE4750}" srcId="{0BDEB489-09FF-49F1-A045-13C280D5A901}" destId="{554F6D5F-C458-4C11-8971-6C87D7FC087C}" srcOrd="0" destOrd="0" parTransId="{9E257924-AFC5-43BB-BF65-C3F0FA23488F}" sibTransId="{F36F2DA8-432F-43A6-80CA-5BCC4AC81AAC}"/>
    <dgm:cxn modelId="{98465424-9BA2-4E16-A6FB-F92074BB4199}" type="presOf" srcId="{F36F2DA8-432F-43A6-80CA-5BCC4AC81AAC}" destId="{B30955DE-AA62-46C5-9824-08495799C62D}" srcOrd="1" destOrd="0" presId="urn:microsoft.com/office/officeart/2005/8/layout/process1"/>
    <dgm:cxn modelId="{978EE630-EAA1-434D-AE71-A5F2EC26C433}" type="presOf" srcId="{59AEBFC7-B174-4E63-945B-1E8B3E03A1BE}" destId="{E2BF897E-9374-4A56-B9E8-75DCA9913F91}" srcOrd="0" destOrd="0" presId="urn:microsoft.com/office/officeart/2005/8/layout/process1"/>
    <dgm:cxn modelId="{8FD2E550-9F77-460B-B2B2-DAE9F4251E32}" type="presOf" srcId="{0BDEB489-09FF-49F1-A045-13C280D5A901}" destId="{28158F5F-78C9-49EC-BD35-A3B1AC2BB3C6}" srcOrd="0" destOrd="0" presId="urn:microsoft.com/office/officeart/2005/8/layout/process1"/>
    <dgm:cxn modelId="{D4A45873-0E1D-4A83-8EE3-18C1B12351E9}" type="presOf" srcId="{DB3B7F83-9CA2-4D68-A427-A5AB05BD39A2}" destId="{27D3572C-7FCE-4A75-888E-53637B3033D0}" srcOrd="0" destOrd="0" presId="urn:microsoft.com/office/officeart/2005/8/layout/process1"/>
    <dgm:cxn modelId="{75AF528F-01EE-47D5-B297-025651577947}" type="presOf" srcId="{F36F2DA8-432F-43A6-80CA-5BCC4AC81AAC}" destId="{8A9941D1-9844-42CF-9343-190A4DC28AA5}" srcOrd="0" destOrd="0" presId="urn:microsoft.com/office/officeart/2005/8/layout/process1"/>
    <dgm:cxn modelId="{AF3D8D92-B738-4D76-9B15-753651DCE188}" srcId="{0BDEB489-09FF-49F1-A045-13C280D5A901}" destId="{59AEBFC7-B174-4E63-945B-1E8B3E03A1BE}" srcOrd="2" destOrd="0" parTransId="{C2E7B341-3F36-4E9B-8CB5-993CB78D4F03}" sibTransId="{F6A80B0D-F6E9-4843-BA1D-287E77AD1508}"/>
    <dgm:cxn modelId="{EFCB669E-7AFA-403A-8B13-46951DAAB6C0}" type="presOf" srcId="{554F6D5F-C458-4C11-8971-6C87D7FC087C}" destId="{D84EF6C7-FFAF-4776-946B-ECD4369D7484}" srcOrd="0" destOrd="0" presId="urn:microsoft.com/office/officeart/2005/8/layout/process1"/>
    <dgm:cxn modelId="{2BAD20CC-AFF0-48E9-BAF3-C2F5CE52521A}" type="presOf" srcId="{39A19282-2B16-4909-AAC4-27D00AAE0D9E}" destId="{56F694FB-6155-44D4-A05E-5695AA4E0905}" srcOrd="0" destOrd="0" presId="urn:microsoft.com/office/officeart/2005/8/layout/process1"/>
    <dgm:cxn modelId="{3500F7D5-C999-4450-9411-C917BE5469AF}" srcId="{0BDEB489-09FF-49F1-A045-13C280D5A901}" destId="{7A82ACCF-EBB9-4787-9BC1-EC968AC960E3}" srcOrd="3" destOrd="0" parTransId="{9F484CEC-3C95-4481-9161-8CC3AD3F8954}" sibTransId="{B3A45726-A62A-4D4D-B81C-1D08762C171C}"/>
    <dgm:cxn modelId="{BE94AADA-AC92-4F62-96FC-222D4E22CE23}" type="presOf" srcId="{F6A80B0D-F6E9-4843-BA1D-287E77AD1508}" destId="{7A9B797B-29EE-4937-A707-28BDE4899C6F}" srcOrd="0" destOrd="0" presId="urn:microsoft.com/office/officeart/2005/8/layout/process1"/>
    <dgm:cxn modelId="{AE1754DC-37AB-4DD5-AF60-EC9028575395}" type="presOf" srcId="{7A82ACCF-EBB9-4787-9BC1-EC968AC960E3}" destId="{48A1F03B-A698-4EE9-BDF3-3DC55DE2289A}" srcOrd="0" destOrd="0" presId="urn:microsoft.com/office/officeart/2005/8/layout/process1"/>
    <dgm:cxn modelId="{9BB8D3F8-6C08-4719-B325-87C8276EB46C}" type="presOf" srcId="{F6A80B0D-F6E9-4843-BA1D-287E77AD1508}" destId="{1234B0D1-1383-4CB1-ADD5-B01B204A8B14}" srcOrd="1" destOrd="0" presId="urn:microsoft.com/office/officeart/2005/8/layout/process1"/>
    <dgm:cxn modelId="{6FDE42FF-C69E-45F7-8EB8-3DCEF66912D8}" type="presOf" srcId="{39A19282-2B16-4909-AAC4-27D00AAE0D9E}" destId="{2FED5EEF-E263-4D3B-BA76-F8D238D48F7E}" srcOrd="1" destOrd="0" presId="urn:microsoft.com/office/officeart/2005/8/layout/process1"/>
    <dgm:cxn modelId="{E6E9DFFF-E72A-4AA3-86D4-C90959E433E1}" srcId="{0BDEB489-09FF-49F1-A045-13C280D5A901}" destId="{DB3B7F83-9CA2-4D68-A427-A5AB05BD39A2}" srcOrd="1" destOrd="0" parTransId="{526816E9-7876-48FE-922C-FAA1D1D239A1}" sibTransId="{39A19282-2B16-4909-AAC4-27D00AAE0D9E}"/>
    <dgm:cxn modelId="{93779B5F-1BCC-4129-B0FD-0B1B8C84B53F}" type="presParOf" srcId="{28158F5F-78C9-49EC-BD35-A3B1AC2BB3C6}" destId="{D84EF6C7-FFAF-4776-946B-ECD4369D7484}" srcOrd="0" destOrd="0" presId="urn:microsoft.com/office/officeart/2005/8/layout/process1"/>
    <dgm:cxn modelId="{98AB06C3-A20B-4953-85C1-155D717A5108}" type="presParOf" srcId="{28158F5F-78C9-49EC-BD35-A3B1AC2BB3C6}" destId="{8A9941D1-9844-42CF-9343-190A4DC28AA5}" srcOrd="1" destOrd="0" presId="urn:microsoft.com/office/officeart/2005/8/layout/process1"/>
    <dgm:cxn modelId="{50E10069-8422-4B1B-84AC-3411D30C5AEC}" type="presParOf" srcId="{8A9941D1-9844-42CF-9343-190A4DC28AA5}" destId="{B30955DE-AA62-46C5-9824-08495799C62D}" srcOrd="0" destOrd="0" presId="urn:microsoft.com/office/officeart/2005/8/layout/process1"/>
    <dgm:cxn modelId="{B65F8783-82DF-4E99-BF3E-51A3A4D77BA6}" type="presParOf" srcId="{28158F5F-78C9-49EC-BD35-A3B1AC2BB3C6}" destId="{27D3572C-7FCE-4A75-888E-53637B3033D0}" srcOrd="2" destOrd="0" presId="urn:microsoft.com/office/officeart/2005/8/layout/process1"/>
    <dgm:cxn modelId="{B6DBABE5-6176-4337-ABBB-EA7B69C55A6C}" type="presParOf" srcId="{28158F5F-78C9-49EC-BD35-A3B1AC2BB3C6}" destId="{56F694FB-6155-44D4-A05E-5695AA4E0905}" srcOrd="3" destOrd="0" presId="urn:microsoft.com/office/officeart/2005/8/layout/process1"/>
    <dgm:cxn modelId="{B8E78F49-B32B-4A14-861B-C7F74E4A0A03}" type="presParOf" srcId="{56F694FB-6155-44D4-A05E-5695AA4E0905}" destId="{2FED5EEF-E263-4D3B-BA76-F8D238D48F7E}" srcOrd="0" destOrd="0" presId="urn:microsoft.com/office/officeart/2005/8/layout/process1"/>
    <dgm:cxn modelId="{E9A6C259-B125-42D2-B721-952B92AC596F}" type="presParOf" srcId="{28158F5F-78C9-49EC-BD35-A3B1AC2BB3C6}" destId="{E2BF897E-9374-4A56-B9E8-75DCA9913F91}" srcOrd="4" destOrd="0" presId="urn:microsoft.com/office/officeart/2005/8/layout/process1"/>
    <dgm:cxn modelId="{61011030-F4B6-4F65-9BCC-B6FA6B7E7630}" type="presParOf" srcId="{28158F5F-78C9-49EC-BD35-A3B1AC2BB3C6}" destId="{7A9B797B-29EE-4937-A707-28BDE4899C6F}" srcOrd="5" destOrd="0" presId="urn:microsoft.com/office/officeart/2005/8/layout/process1"/>
    <dgm:cxn modelId="{B5252125-5783-402A-A179-3FEE4C276FAA}" type="presParOf" srcId="{7A9B797B-29EE-4937-A707-28BDE4899C6F}" destId="{1234B0D1-1383-4CB1-ADD5-B01B204A8B14}" srcOrd="0" destOrd="0" presId="urn:microsoft.com/office/officeart/2005/8/layout/process1"/>
    <dgm:cxn modelId="{C27CB483-5D45-4C39-B0C3-2E4A7C0CCB3C}" type="presParOf" srcId="{28158F5F-78C9-49EC-BD35-A3B1AC2BB3C6}" destId="{48A1F03B-A698-4EE9-BDF3-3DC55DE228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DEB489-09FF-49F1-A045-13C280D5A90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554F6D5F-C458-4C11-8971-6C87D7FC087C}">
      <dgm:prSet phldrT="[Text]"/>
      <dgm:spPr/>
      <dgm:t>
        <a:bodyPr/>
        <a:lstStyle/>
        <a:p>
          <a:r>
            <a:rPr lang="en-CA" b="0" dirty="0">
              <a:solidFill>
                <a:schemeClr val="tx1"/>
              </a:solidFill>
            </a:rPr>
            <a:t>RBF Grid</a:t>
          </a:r>
        </a:p>
      </dgm:t>
    </dgm:pt>
    <dgm:pt modelId="{9E257924-AFC5-43BB-BF65-C3F0FA23488F}" type="parTrans" cxnId="{DA553811-C9D8-462F-8EA1-E8AD53DE4750}">
      <dgm:prSet/>
      <dgm:spPr/>
      <dgm:t>
        <a:bodyPr/>
        <a:lstStyle/>
        <a:p>
          <a:endParaRPr lang="en-CA"/>
        </a:p>
      </dgm:t>
    </dgm:pt>
    <dgm:pt modelId="{F36F2DA8-432F-43A6-80CA-5BCC4AC81AAC}" type="sibTrans" cxnId="{DA553811-C9D8-462F-8EA1-E8AD53DE4750}">
      <dgm:prSet/>
      <dgm:spPr/>
      <dgm:t>
        <a:bodyPr/>
        <a:lstStyle/>
        <a:p>
          <a:endParaRPr lang="en-CA"/>
        </a:p>
      </dgm:t>
    </dgm:pt>
    <dgm:pt modelId="{59AEBFC7-B174-4E63-945B-1E8B3E03A1BE}">
      <dgm:prSet phldrT="[Text]"/>
      <dgm:spPr/>
      <dgm:t>
        <a:bodyPr/>
        <a:lstStyle/>
        <a:p>
          <a:r>
            <a:rPr lang="en-CA" b="0" dirty="0"/>
            <a:t>Heaviside</a:t>
          </a:r>
        </a:p>
      </dgm:t>
    </dgm:pt>
    <dgm:pt modelId="{C2E7B341-3F36-4E9B-8CB5-993CB78D4F03}" type="parTrans" cxnId="{AF3D8D92-B738-4D76-9B15-753651DCE188}">
      <dgm:prSet/>
      <dgm:spPr/>
      <dgm:t>
        <a:bodyPr/>
        <a:lstStyle/>
        <a:p>
          <a:endParaRPr lang="en-CA"/>
        </a:p>
      </dgm:t>
    </dgm:pt>
    <dgm:pt modelId="{F6A80B0D-F6E9-4843-BA1D-287E77AD1508}" type="sibTrans" cxnId="{AF3D8D92-B738-4D76-9B15-753651DCE188}">
      <dgm:prSet/>
      <dgm:spPr/>
      <dgm:t>
        <a:bodyPr/>
        <a:lstStyle/>
        <a:p>
          <a:endParaRPr lang="en-CA"/>
        </a:p>
      </dgm:t>
    </dgm:pt>
    <dgm:pt modelId="{7A82ACCF-EBB9-4787-9BC1-EC968AC960E3}">
      <dgm:prSet phldrT="[Text]"/>
      <dgm:spPr/>
      <dgm:t>
        <a:bodyPr/>
        <a:lstStyle/>
        <a:p>
          <a:r>
            <a:rPr lang="en-CA" b="0" dirty="0"/>
            <a:t>Target shape</a:t>
          </a:r>
        </a:p>
      </dgm:t>
    </dgm:pt>
    <dgm:pt modelId="{B3A45726-A62A-4D4D-B81C-1D08762C171C}" type="sibTrans" cxnId="{3500F7D5-C999-4450-9411-C917BE5469AF}">
      <dgm:prSet/>
      <dgm:spPr/>
      <dgm:t>
        <a:bodyPr/>
        <a:lstStyle/>
        <a:p>
          <a:endParaRPr lang="en-CA"/>
        </a:p>
      </dgm:t>
    </dgm:pt>
    <dgm:pt modelId="{9F484CEC-3C95-4481-9161-8CC3AD3F8954}" type="parTrans" cxnId="{3500F7D5-C999-4450-9411-C917BE5469AF}">
      <dgm:prSet/>
      <dgm:spPr/>
      <dgm:t>
        <a:bodyPr/>
        <a:lstStyle/>
        <a:p>
          <a:endParaRPr lang="en-CA"/>
        </a:p>
      </dgm:t>
    </dgm:pt>
    <dgm:pt modelId="{DB3B7F83-9CA2-4D68-A427-A5AB05BD39A2}">
      <dgm:prSet/>
      <dgm:spPr/>
      <dgm:t>
        <a:bodyPr/>
        <a:lstStyle/>
        <a:p>
          <a:r>
            <a:rPr lang="en-CA" b="1" dirty="0">
              <a:solidFill>
                <a:schemeClr val="accent2"/>
              </a:solidFill>
            </a:rPr>
            <a:t>Level-set</a:t>
          </a:r>
        </a:p>
      </dgm:t>
    </dgm:pt>
    <dgm:pt modelId="{39A19282-2B16-4909-AAC4-27D00AAE0D9E}" type="sibTrans" cxnId="{E6E9DFFF-E72A-4AA3-86D4-C90959E433E1}">
      <dgm:prSet/>
      <dgm:spPr/>
      <dgm:t>
        <a:bodyPr/>
        <a:lstStyle/>
        <a:p>
          <a:endParaRPr lang="en-CA"/>
        </a:p>
      </dgm:t>
    </dgm:pt>
    <dgm:pt modelId="{526816E9-7876-48FE-922C-FAA1D1D239A1}" type="parTrans" cxnId="{E6E9DFFF-E72A-4AA3-86D4-C90959E433E1}">
      <dgm:prSet/>
      <dgm:spPr/>
      <dgm:t>
        <a:bodyPr/>
        <a:lstStyle/>
        <a:p>
          <a:endParaRPr lang="en-CA"/>
        </a:p>
      </dgm:t>
    </dgm:pt>
    <dgm:pt modelId="{28158F5F-78C9-49EC-BD35-A3B1AC2BB3C6}" type="pres">
      <dgm:prSet presAssocID="{0BDEB489-09FF-49F1-A045-13C280D5A901}" presName="Name0" presStyleCnt="0">
        <dgm:presLayoutVars>
          <dgm:dir/>
          <dgm:resizeHandles val="exact"/>
        </dgm:presLayoutVars>
      </dgm:prSet>
      <dgm:spPr/>
    </dgm:pt>
    <dgm:pt modelId="{D84EF6C7-FFAF-4776-946B-ECD4369D7484}" type="pres">
      <dgm:prSet presAssocID="{554F6D5F-C458-4C11-8971-6C87D7FC087C}" presName="node" presStyleLbl="node1" presStyleIdx="0" presStyleCnt="4">
        <dgm:presLayoutVars>
          <dgm:bulletEnabled val="1"/>
        </dgm:presLayoutVars>
      </dgm:prSet>
      <dgm:spPr/>
    </dgm:pt>
    <dgm:pt modelId="{8A9941D1-9844-42CF-9343-190A4DC28AA5}" type="pres">
      <dgm:prSet presAssocID="{F36F2DA8-432F-43A6-80CA-5BCC4AC81AAC}" presName="sibTrans" presStyleLbl="sibTrans2D1" presStyleIdx="0" presStyleCnt="3"/>
      <dgm:spPr/>
    </dgm:pt>
    <dgm:pt modelId="{B30955DE-AA62-46C5-9824-08495799C62D}" type="pres">
      <dgm:prSet presAssocID="{F36F2DA8-432F-43A6-80CA-5BCC4AC81AAC}" presName="connectorText" presStyleLbl="sibTrans2D1" presStyleIdx="0" presStyleCnt="3"/>
      <dgm:spPr/>
    </dgm:pt>
    <dgm:pt modelId="{27D3572C-7FCE-4A75-888E-53637B3033D0}" type="pres">
      <dgm:prSet presAssocID="{DB3B7F83-9CA2-4D68-A427-A5AB05BD39A2}" presName="node" presStyleLbl="node1" presStyleIdx="1" presStyleCnt="4">
        <dgm:presLayoutVars>
          <dgm:bulletEnabled val="1"/>
        </dgm:presLayoutVars>
      </dgm:prSet>
      <dgm:spPr/>
    </dgm:pt>
    <dgm:pt modelId="{56F694FB-6155-44D4-A05E-5695AA4E0905}" type="pres">
      <dgm:prSet presAssocID="{39A19282-2B16-4909-AAC4-27D00AAE0D9E}" presName="sibTrans" presStyleLbl="sibTrans2D1" presStyleIdx="1" presStyleCnt="3"/>
      <dgm:spPr/>
    </dgm:pt>
    <dgm:pt modelId="{2FED5EEF-E263-4D3B-BA76-F8D238D48F7E}" type="pres">
      <dgm:prSet presAssocID="{39A19282-2B16-4909-AAC4-27D00AAE0D9E}" presName="connectorText" presStyleLbl="sibTrans2D1" presStyleIdx="1" presStyleCnt="3"/>
      <dgm:spPr/>
    </dgm:pt>
    <dgm:pt modelId="{E2BF897E-9374-4A56-B9E8-75DCA9913F91}" type="pres">
      <dgm:prSet presAssocID="{59AEBFC7-B174-4E63-945B-1E8B3E03A1BE}" presName="node" presStyleLbl="node1" presStyleIdx="2" presStyleCnt="4">
        <dgm:presLayoutVars>
          <dgm:bulletEnabled val="1"/>
        </dgm:presLayoutVars>
      </dgm:prSet>
      <dgm:spPr/>
    </dgm:pt>
    <dgm:pt modelId="{7A9B797B-29EE-4937-A707-28BDE4899C6F}" type="pres">
      <dgm:prSet presAssocID="{F6A80B0D-F6E9-4843-BA1D-287E77AD1508}" presName="sibTrans" presStyleLbl="sibTrans2D1" presStyleIdx="2" presStyleCnt="3"/>
      <dgm:spPr/>
    </dgm:pt>
    <dgm:pt modelId="{1234B0D1-1383-4CB1-ADD5-B01B204A8B14}" type="pres">
      <dgm:prSet presAssocID="{F6A80B0D-F6E9-4843-BA1D-287E77AD1508}" presName="connectorText" presStyleLbl="sibTrans2D1" presStyleIdx="2" presStyleCnt="3"/>
      <dgm:spPr/>
    </dgm:pt>
    <dgm:pt modelId="{48A1F03B-A698-4EE9-BDF3-3DC55DE2289A}" type="pres">
      <dgm:prSet presAssocID="{7A82ACCF-EBB9-4787-9BC1-EC968AC960E3}" presName="node" presStyleLbl="node1" presStyleIdx="3" presStyleCnt="4">
        <dgm:presLayoutVars>
          <dgm:bulletEnabled val="1"/>
        </dgm:presLayoutVars>
      </dgm:prSet>
      <dgm:spPr/>
    </dgm:pt>
  </dgm:ptLst>
  <dgm:cxnLst>
    <dgm:cxn modelId="{DA553811-C9D8-462F-8EA1-E8AD53DE4750}" srcId="{0BDEB489-09FF-49F1-A045-13C280D5A901}" destId="{554F6D5F-C458-4C11-8971-6C87D7FC087C}" srcOrd="0" destOrd="0" parTransId="{9E257924-AFC5-43BB-BF65-C3F0FA23488F}" sibTransId="{F36F2DA8-432F-43A6-80CA-5BCC4AC81AAC}"/>
    <dgm:cxn modelId="{98465424-9BA2-4E16-A6FB-F92074BB4199}" type="presOf" srcId="{F36F2DA8-432F-43A6-80CA-5BCC4AC81AAC}" destId="{B30955DE-AA62-46C5-9824-08495799C62D}" srcOrd="1" destOrd="0" presId="urn:microsoft.com/office/officeart/2005/8/layout/process1"/>
    <dgm:cxn modelId="{978EE630-EAA1-434D-AE71-A5F2EC26C433}" type="presOf" srcId="{59AEBFC7-B174-4E63-945B-1E8B3E03A1BE}" destId="{E2BF897E-9374-4A56-B9E8-75DCA9913F91}" srcOrd="0" destOrd="0" presId="urn:microsoft.com/office/officeart/2005/8/layout/process1"/>
    <dgm:cxn modelId="{8FD2E550-9F77-460B-B2B2-DAE9F4251E32}" type="presOf" srcId="{0BDEB489-09FF-49F1-A045-13C280D5A901}" destId="{28158F5F-78C9-49EC-BD35-A3B1AC2BB3C6}" srcOrd="0" destOrd="0" presId="urn:microsoft.com/office/officeart/2005/8/layout/process1"/>
    <dgm:cxn modelId="{D4A45873-0E1D-4A83-8EE3-18C1B12351E9}" type="presOf" srcId="{DB3B7F83-9CA2-4D68-A427-A5AB05BD39A2}" destId="{27D3572C-7FCE-4A75-888E-53637B3033D0}" srcOrd="0" destOrd="0" presId="urn:microsoft.com/office/officeart/2005/8/layout/process1"/>
    <dgm:cxn modelId="{75AF528F-01EE-47D5-B297-025651577947}" type="presOf" srcId="{F36F2DA8-432F-43A6-80CA-5BCC4AC81AAC}" destId="{8A9941D1-9844-42CF-9343-190A4DC28AA5}" srcOrd="0" destOrd="0" presId="urn:microsoft.com/office/officeart/2005/8/layout/process1"/>
    <dgm:cxn modelId="{AF3D8D92-B738-4D76-9B15-753651DCE188}" srcId="{0BDEB489-09FF-49F1-A045-13C280D5A901}" destId="{59AEBFC7-B174-4E63-945B-1E8B3E03A1BE}" srcOrd="2" destOrd="0" parTransId="{C2E7B341-3F36-4E9B-8CB5-993CB78D4F03}" sibTransId="{F6A80B0D-F6E9-4843-BA1D-287E77AD1508}"/>
    <dgm:cxn modelId="{EFCB669E-7AFA-403A-8B13-46951DAAB6C0}" type="presOf" srcId="{554F6D5F-C458-4C11-8971-6C87D7FC087C}" destId="{D84EF6C7-FFAF-4776-946B-ECD4369D7484}" srcOrd="0" destOrd="0" presId="urn:microsoft.com/office/officeart/2005/8/layout/process1"/>
    <dgm:cxn modelId="{2BAD20CC-AFF0-48E9-BAF3-C2F5CE52521A}" type="presOf" srcId="{39A19282-2B16-4909-AAC4-27D00AAE0D9E}" destId="{56F694FB-6155-44D4-A05E-5695AA4E0905}" srcOrd="0" destOrd="0" presId="urn:microsoft.com/office/officeart/2005/8/layout/process1"/>
    <dgm:cxn modelId="{3500F7D5-C999-4450-9411-C917BE5469AF}" srcId="{0BDEB489-09FF-49F1-A045-13C280D5A901}" destId="{7A82ACCF-EBB9-4787-9BC1-EC968AC960E3}" srcOrd="3" destOrd="0" parTransId="{9F484CEC-3C95-4481-9161-8CC3AD3F8954}" sibTransId="{B3A45726-A62A-4D4D-B81C-1D08762C171C}"/>
    <dgm:cxn modelId="{BE94AADA-AC92-4F62-96FC-222D4E22CE23}" type="presOf" srcId="{F6A80B0D-F6E9-4843-BA1D-287E77AD1508}" destId="{7A9B797B-29EE-4937-A707-28BDE4899C6F}" srcOrd="0" destOrd="0" presId="urn:microsoft.com/office/officeart/2005/8/layout/process1"/>
    <dgm:cxn modelId="{AE1754DC-37AB-4DD5-AF60-EC9028575395}" type="presOf" srcId="{7A82ACCF-EBB9-4787-9BC1-EC968AC960E3}" destId="{48A1F03B-A698-4EE9-BDF3-3DC55DE2289A}" srcOrd="0" destOrd="0" presId="urn:microsoft.com/office/officeart/2005/8/layout/process1"/>
    <dgm:cxn modelId="{9BB8D3F8-6C08-4719-B325-87C8276EB46C}" type="presOf" srcId="{F6A80B0D-F6E9-4843-BA1D-287E77AD1508}" destId="{1234B0D1-1383-4CB1-ADD5-B01B204A8B14}" srcOrd="1" destOrd="0" presId="urn:microsoft.com/office/officeart/2005/8/layout/process1"/>
    <dgm:cxn modelId="{6FDE42FF-C69E-45F7-8EB8-3DCEF66912D8}" type="presOf" srcId="{39A19282-2B16-4909-AAC4-27D00AAE0D9E}" destId="{2FED5EEF-E263-4D3B-BA76-F8D238D48F7E}" srcOrd="1" destOrd="0" presId="urn:microsoft.com/office/officeart/2005/8/layout/process1"/>
    <dgm:cxn modelId="{E6E9DFFF-E72A-4AA3-86D4-C90959E433E1}" srcId="{0BDEB489-09FF-49F1-A045-13C280D5A901}" destId="{DB3B7F83-9CA2-4D68-A427-A5AB05BD39A2}" srcOrd="1" destOrd="0" parTransId="{526816E9-7876-48FE-922C-FAA1D1D239A1}" sibTransId="{39A19282-2B16-4909-AAC4-27D00AAE0D9E}"/>
    <dgm:cxn modelId="{93779B5F-1BCC-4129-B0FD-0B1B8C84B53F}" type="presParOf" srcId="{28158F5F-78C9-49EC-BD35-A3B1AC2BB3C6}" destId="{D84EF6C7-FFAF-4776-946B-ECD4369D7484}" srcOrd="0" destOrd="0" presId="urn:microsoft.com/office/officeart/2005/8/layout/process1"/>
    <dgm:cxn modelId="{98AB06C3-A20B-4953-85C1-155D717A5108}" type="presParOf" srcId="{28158F5F-78C9-49EC-BD35-A3B1AC2BB3C6}" destId="{8A9941D1-9844-42CF-9343-190A4DC28AA5}" srcOrd="1" destOrd="0" presId="urn:microsoft.com/office/officeart/2005/8/layout/process1"/>
    <dgm:cxn modelId="{50E10069-8422-4B1B-84AC-3411D30C5AEC}" type="presParOf" srcId="{8A9941D1-9844-42CF-9343-190A4DC28AA5}" destId="{B30955DE-AA62-46C5-9824-08495799C62D}" srcOrd="0" destOrd="0" presId="urn:microsoft.com/office/officeart/2005/8/layout/process1"/>
    <dgm:cxn modelId="{B65F8783-82DF-4E99-BF3E-51A3A4D77BA6}" type="presParOf" srcId="{28158F5F-78C9-49EC-BD35-A3B1AC2BB3C6}" destId="{27D3572C-7FCE-4A75-888E-53637B3033D0}" srcOrd="2" destOrd="0" presId="urn:microsoft.com/office/officeart/2005/8/layout/process1"/>
    <dgm:cxn modelId="{B6DBABE5-6176-4337-ABBB-EA7B69C55A6C}" type="presParOf" srcId="{28158F5F-78C9-49EC-BD35-A3B1AC2BB3C6}" destId="{56F694FB-6155-44D4-A05E-5695AA4E0905}" srcOrd="3" destOrd="0" presId="urn:microsoft.com/office/officeart/2005/8/layout/process1"/>
    <dgm:cxn modelId="{B8E78F49-B32B-4A14-861B-C7F74E4A0A03}" type="presParOf" srcId="{56F694FB-6155-44D4-A05E-5695AA4E0905}" destId="{2FED5EEF-E263-4D3B-BA76-F8D238D48F7E}" srcOrd="0" destOrd="0" presId="urn:microsoft.com/office/officeart/2005/8/layout/process1"/>
    <dgm:cxn modelId="{E9A6C259-B125-42D2-B721-952B92AC596F}" type="presParOf" srcId="{28158F5F-78C9-49EC-BD35-A3B1AC2BB3C6}" destId="{E2BF897E-9374-4A56-B9E8-75DCA9913F91}" srcOrd="4" destOrd="0" presId="urn:microsoft.com/office/officeart/2005/8/layout/process1"/>
    <dgm:cxn modelId="{61011030-F4B6-4F65-9BCC-B6FA6B7E7630}" type="presParOf" srcId="{28158F5F-78C9-49EC-BD35-A3B1AC2BB3C6}" destId="{7A9B797B-29EE-4937-A707-28BDE4899C6F}" srcOrd="5" destOrd="0" presId="urn:microsoft.com/office/officeart/2005/8/layout/process1"/>
    <dgm:cxn modelId="{B5252125-5783-402A-A179-3FEE4C276FAA}" type="presParOf" srcId="{7A9B797B-29EE-4937-A707-28BDE4899C6F}" destId="{1234B0D1-1383-4CB1-ADD5-B01B204A8B14}" srcOrd="0" destOrd="0" presId="urn:microsoft.com/office/officeart/2005/8/layout/process1"/>
    <dgm:cxn modelId="{C27CB483-5D45-4C39-B0C3-2E4A7C0CCB3C}" type="presParOf" srcId="{28158F5F-78C9-49EC-BD35-A3B1AC2BB3C6}" destId="{48A1F03B-A698-4EE9-BDF3-3DC55DE228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DEB489-09FF-49F1-A045-13C280D5A90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554F6D5F-C458-4C11-8971-6C87D7FC087C}">
      <dgm:prSet phldrT="[Text]"/>
      <dgm:spPr/>
      <dgm:t>
        <a:bodyPr/>
        <a:lstStyle/>
        <a:p>
          <a:r>
            <a:rPr lang="en-CA" b="0" dirty="0">
              <a:solidFill>
                <a:schemeClr val="tx1"/>
              </a:solidFill>
            </a:rPr>
            <a:t>RBF Grid</a:t>
          </a:r>
        </a:p>
      </dgm:t>
    </dgm:pt>
    <dgm:pt modelId="{9E257924-AFC5-43BB-BF65-C3F0FA23488F}" type="parTrans" cxnId="{DA553811-C9D8-462F-8EA1-E8AD53DE4750}">
      <dgm:prSet/>
      <dgm:spPr/>
      <dgm:t>
        <a:bodyPr/>
        <a:lstStyle/>
        <a:p>
          <a:endParaRPr lang="en-CA"/>
        </a:p>
      </dgm:t>
    </dgm:pt>
    <dgm:pt modelId="{F36F2DA8-432F-43A6-80CA-5BCC4AC81AAC}" type="sibTrans" cxnId="{DA553811-C9D8-462F-8EA1-E8AD53DE4750}">
      <dgm:prSet/>
      <dgm:spPr/>
      <dgm:t>
        <a:bodyPr/>
        <a:lstStyle/>
        <a:p>
          <a:endParaRPr lang="en-CA"/>
        </a:p>
      </dgm:t>
    </dgm:pt>
    <dgm:pt modelId="{59AEBFC7-B174-4E63-945B-1E8B3E03A1BE}">
      <dgm:prSet phldrT="[Text]"/>
      <dgm:spPr/>
      <dgm:t>
        <a:bodyPr/>
        <a:lstStyle/>
        <a:p>
          <a:r>
            <a:rPr lang="en-CA" b="1" dirty="0">
              <a:solidFill>
                <a:schemeClr val="accent2"/>
              </a:solidFill>
            </a:rPr>
            <a:t>Heaviside</a:t>
          </a:r>
        </a:p>
      </dgm:t>
    </dgm:pt>
    <dgm:pt modelId="{C2E7B341-3F36-4E9B-8CB5-993CB78D4F03}" type="parTrans" cxnId="{AF3D8D92-B738-4D76-9B15-753651DCE188}">
      <dgm:prSet/>
      <dgm:spPr/>
      <dgm:t>
        <a:bodyPr/>
        <a:lstStyle/>
        <a:p>
          <a:endParaRPr lang="en-CA"/>
        </a:p>
      </dgm:t>
    </dgm:pt>
    <dgm:pt modelId="{F6A80B0D-F6E9-4843-BA1D-287E77AD1508}" type="sibTrans" cxnId="{AF3D8D92-B738-4D76-9B15-753651DCE188}">
      <dgm:prSet/>
      <dgm:spPr/>
      <dgm:t>
        <a:bodyPr/>
        <a:lstStyle/>
        <a:p>
          <a:endParaRPr lang="en-CA"/>
        </a:p>
      </dgm:t>
    </dgm:pt>
    <dgm:pt modelId="{7A82ACCF-EBB9-4787-9BC1-EC968AC960E3}">
      <dgm:prSet phldrT="[Text]"/>
      <dgm:spPr/>
      <dgm:t>
        <a:bodyPr/>
        <a:lstStyle/>
        <a:p>
          <a:r>
            <a:rPr lang="en-CA" b="0" dirty="0"/>
            <a:t>Target shape</a:t>
          </a:r>
        </a:p>
      </dgm:t>
    </dgm:pt>
    <dgm:pt modelId="{B3A45726-A62A-4D4D-B81C-1D08762C171C}" type="sibTrans" cxnId="{3500F7D5-C999-4450-9411-C917BE5469AF}">
      <dgm:prSet/>
      <dgm:spPr/>
      <dgm:t>
        <a:bodyPr/>
        <a:lstStyle/>
        <a:p>
          <a:endParaRPr lang="en-CA"/>
        </a:p>
      </dgm:t>
    </dgm:pt>
    <dgm:pt modelId="{9F484CEC-3C95-4481-9161-8CC3AD3F8954}" type="parTrans" cxnId="{3500F7D5-C999-4450-9411-C917BE5469AF}">
      <dgm:prSet/>
      <dgm:spPr/>
      <dgm:t>
        <a:bodyPr/>
        <a:lstStyle/>
        <a:p>
          <a:endParaRPr lang="en-CA"/>
        </a:p>
      </dgm:t>
    </dgm:pt>
    <dgm:pt modelId="{DB3B7F83-9CA2-4D68-A427-A5AB05BD39A2}">
      <dgm:prSet/>
      <dgm:spPr/>
      <dgm:t>
        <a:bodyPr/>
        <a:lstStyle/>
        <a:p>
          <a:r>
            <a:rPr lang="en-CA" b="0" dirty="0">
              <a:solidFill>
                <a:schemeClr val="tx1"/>
              </a:solidFill>
            </a:rPr>
            <a:t>Level-set</a:t>
          </a:r>
        </a:p>
      </dgm:t>
    </dgm:pt>
    <dgm:pt modelId="{39A19282-2B16-4909-AAC4-27D00AAE0D9E}" type="sibTrans" cxnId="{E6E9DFFF-E72A-4AA3-86D4-C90959E433E1}">
      <dgm:prSet/>
      <dgm:spPr/>
      <dgm:t>
        <a:bodyPr/>
        <a:lstStyle/>
        <a:p>
          <a:endParaRPr lang="en-CA"/>
        </a:p>
      </dgm:t>
    </dgm:pt>
    <dgm:pt modelId="{526816E9-7876-48FE-922C-FAA1D1D239A1}" type="parTrans" cxnId="{E6E9DFFF-E72A-4AA3-86D4-C90959E433E1}">
      <dgm:prSet/>
      <dgm:spPr/>
      <dgm:t>
        <a:bodyPr/>
        <a:lstStyle/>
        <a:p>
          <a:endParaRPr lang="en-CA"/>
        </a:p>
      </dgm:t>
    </dgm:pt>
    <dgm:pt modelId="{28158F5F-78C9-49EC-BD35-A3B1AC2BB3C6}" type="pres">
      <dgm:prSet presAssocID="{0BDEB489-09FF-49F1-A045-13C280D5A901}" presName="Name0" presStyleCnt="0">
        <dgm:presLayoutVars>
          <dgm:dir/>
          <dgm:resizeHandles val="exact"/>
        </dgm:presLayoutVars>
      </dgm:prSet>
      <dgm:spPr/>
    </dgm:pt>
    <dgm:pt modelId="{D84EF6C7-FFAF-4776-946B-ECD4369D7484}" type="pres">
      <dgm:prSet presAssocID="{554F6D5F-C458-4C11-8971-6C87D7FC087C}" presName="node" presStyleLbl="node1" presStyleIdx="0" presStyleCnt="4">
        <dgm:presLayoutVars>
          <dgm:bulletEnabled val="1"/>
        </dgm:presLayoutVars>
      </dgm:prSet>
      <dgm:spPr/>
    </dgm:pt>
    <dgm:pt modelId="{8A9941D1-9844-42CF-9343-190A4DC28AA5}" type="pres">
      <dgm:prSet presAssocID="{F36F2DA8-432F-43A6-80CA-5BCC4AC81AAC}" presName="sibTrans" presStyleLbl="sibTrans2D1" presStyleIdx="0" presStyleCnt="3"/>
      <dgm:spPr/>
    </dgm:pt>
    <dgm:pt modelId="{B30955DE-AA62-46C5-9824-08495799C62D}" type="pres">
      <dgm:prSet presAssocID="{F36F2DA8-432F-43A6-80CA-5BCC4AC81AAC}" presName="connectorText" presStyleLbl="sibTrans2D1" presStyleIdx="0" presStyleCnt="3"/>
      <dgm:spPr/>
    </dgm:pt>
    <dgm:pt modelId="{27D3572C-7FCE-4A75-888E-53637B3033D0}" type="pres">
      <dgm:prSet presAssocID="{DB3B7F83-9CA2-4D68-A427-A5AB05BD39A2}" presName="node" presStyleLbl="node1" presStyleIdx="1" presStyleCnt="4">
        <dgm:presLayoutVars>
          <dgm:bulletEnabled val="1"/>
        </dgm:presLayoutVars>
      </dgm:prSet>
      <dgm:spPr/>
    </dgm:pt>
    <dgm:pt modelId="{56F694FB-6155-44D4-A05E-5695AA4E0905}" type="pres">
      <dgm:prSet presAssocID="{39A19282-2B16-4909-AAC4-27D00AAE0D9E}" presName="sibTrans" presStyleLbl="sibTrans2D1" presStyleIdx="1" presStyleCnt="3"/>
      <dgm:spPr/>
    </dgm:pt>
    <dgm:pt modelId="{2FED5EEF-E263-4D3B-BA76-F8D238D48F7E}" type="pres">
      <dgm:prSet presAssocID="{39A19282-2B16-4909-AAC4-27D00AAE0D9E}" presName="connectorText" presStyleLbl="sibTrans2D1" presStyleIdx="1" presStyleCnt="3"/>
      <dgm:spPr/>
    </dgm:pt>
    <dgm:pt modelId="{E2BF897E-9374-4A56-B9E8-75DCA9913F91}" type="pres">
      <dgm:prSet presAssocID="{59AEBFC7-B174-4E63-945B-1E8B3E03A1BE}" presName="node" presStyleLbl="node1" presStyleIdx="2" presStyleCnt="4">
        <dgm:presLayoutVars>
          <dgm:bulletEnabled val="1"/>
        </dgm:presLayoutVars>
      </dgm:prSet>
      <dgm:spPr/>
    </dgm:pt>
    <dgm:pt modelId="{7A9B797B-29EE-4937-A707-28BDE4899C6F}" type="pres">
      <dgm:prSet presAssocID="{F6A80B0D-F6E9-4843-BA1D-287E77AD1508}" presName="sibTrans" presStyleLbl="sibTrans2D1" presStyleIdx="2" presStyleCnt="3"/>
      <dgm:spPr/>
    </dgm:pt>
    <dgm:pt modelId="{1234B0D1-1383-4CB1-ADD5-B01B204A8B14}" type="pres">
      <dgm:prSet presAssocID="{F6A80B0D-F6E9-4843-BA1D-287E77AD1508}" presName="connectorText" presStyleLbl="sibTrans2D1" presStyleIdx="2" presStyleCnt="3"/>
      <dgm:spPr/>
    </dgm:pt>
    <dgm:pt modelId="{48A1F03B-A698-4EE9-BDF3-3DC55DE2289A}" type="pres">
      <dgm:prSet presAssocID="{7A82ACCF-EBB9-4787-9BC1-EC968AC960E3}" presName="node" presStyleLbl="node1" presStyleIdx="3" presStyleCnt="4">
        <dgm:presLayoutVars>
          <dgm:bulletEnabled val="1"/>
        </dgm:presLayoutVars>
      </dgm:prSet>
      <dgm:spPr/>
    </dgm:pt>
  </dgm:ptLst>
  <dgm:cxnLst>
    <dgm:cxn modelId="{DA553811-C9D8-462F-8EA1-E8AD53DE4750}" srcId="{0BDEB489-09FF-49F1-A045-13C280D5A901}" destId="{554F6D5F-C458-4C11-8971-6C87D7FC087C}" srcOrd="0" destOrd="0" parTransId="{9E257924-AFC5-43BB-BF65-C3F0FA23488F}" sibTransId="{F36F2DA8-432F-43A6-80CA-5BCC4AC81AAC}"/>
    <dgm:cxn modelId="{98465424-9BA2-4E16-A6FB-F92074BB4199}" type="presOf" srcId="{F36F2DA8-432F-43A6-80CA-5BCC4AC81AAC}" destId="{B30955DE-AA62-46C5-9824-08495799C62D}" srcOrd="1" destOrd="0" presId="urn:microsoft.com/office/officeart/2005/8/layout/process1"/>
    <dgm:cxn modelId="{978EE630-EAA1-434D-AE71-A5F2EC26C433}" type="presOf" srcId="{59AEBFC7-B174-4E63-945B-1E8B3E03A1BE}" destId="{E2BF897E-9374-4A56-B9E8-75DCA9913F91}" srcOrd="0" destOrd="0" presId="urn:microsoft.com/office/officeart/2005/8/layout/process1"/>
    <dgm:cxn modelId="{8FD2E550-9F77-460B-B2B2-DAE9F4251E32}" type="presOf" srcId="{0BDEB489-09FF-49F1-A045-13C280D5A901}" destId="{28158F5F-78C9-49EC-BD35-A3B1AC2BB3C6}" srcOrd="0" destOrd="0" presId="urn:microsoft.com/office/officeart/2005/8/layout/process1"/>
    <dgm:cxn modelId="{D4A45873-0E1D-4A83-8EE3-18C1B12351E9}" type="presOf" srcId="{DB3B7F83-9CA2-4D68-A427-A5AB05BD39A2}" destId="{27D3572C-7FCE-4A75-888E-53637B3033D0}" srcOrd="0" destOrd="0" presId="urn:microsoft.com/office/officeart/2005/8/layout/process1"/>
    <dgm:cxn modelId="{75AF528F-01EE-47D5-B297-025651577947}" type="presOf" srcId="{F36F2DA8-432F-43A6-80CA-5BCC4AC81AAC}" destId="{8A9941D1-9844-42CF-9343-190A4DC28AA5}" srcOrd="0" destOrd="0" presId="urn:microsoft.com/office/officeart/2005/8/layout/process1"/>
    <dgm:cxn modelId="{AF3D8D92-B738-4D76-9B15-753651DCE188}" srcId="{0BDEB489-09FF-49F1-A045-13C280D5A901}" destId="{59AEBFC7-B174-4E63-945B-1E8B3E03A1BE}" srcOrd="2" destOrd="0" parTransId="{C2E7B341-3F36-4E9B-8CB5-993CB78D4F03}" sibTransId="{F6A80B0D-F6E9-4843-BA1D-287E77AD1508}"/>
    <dgm:cxn modelId="{EFCB669E-7AFA-403A-8B13-46951DAAB6C0}" type="presOf" srcId="{554F6D5F-C458-4C11-8971-6C87D7FC087C}" destId="{D84EF6C7-FFAF-4776-946B-ECD4369D7484}" srcOrd="0" destOrd="0" presId="urn:microsoft.com/office/officeart/2005/8/layout/process1"/>
    <dgm:cxn modelId="{2BAD20CC-AFF0-48E9-BAF3-C2F5CE52521A}" type="presOf" srcId="{39A19282-2B16-4909-AAC4-27D00AAE0D9E}" destId="{56F694FB-6155-44D4-A05E-5695AA4E0905}" srcOrd="0" destOrd="0" presId="urn:microsoft.com/office/officeart/2005/8/layout/process1"/>
    <dgm:cxn modelId="{3500F7D5-C999-4450-9411-C917BE5469AF}" srcId="{0BDEB489-09FF-49F1-A045-13C280D5A901}" destId="{7A82ACCF-EBB9-4787-9BC1-EC968AC960E3}" srcOrd="3" destOrd="0" parTransId="{9F484CEC-3C95-4481-9161-8CC3AD3F8954}" sibTransId="{B3A45726-A62A-4D4D-B81C-1D08762C171C}"/>
    <dgm:cxn modelId="{BE94AADA-AC92-4F62-96FC-222D4E22CE23}" type="presOf" srcId="{F6A80B0D-F6E9-4843-BA1D-287E77AD1508}" destId="{7A9B797B-29EE-4937-A707-28BDE4899C6F}" srcOrd="0" destOrd="0" presId="urn:microsoft.com/office/officeart/2005/8/layout/process1"/>
    <dgm:cxn modelId="{AE1754DC-37AB-4DD5-AF60-EC9028575395}" type="presOf" srcId="{7A82ACCF-EBB9-4787-9BC1-EC968AC960E3}" destId="{48A1F03B-A698-4EE9-BDF3-3DC55DE2289A}" srcOrd="0" destOrd="0" presId="urn:microsoft.com/office/officeart/2005/8/layout/process1"/>
    <dgm:cxn modelId="{9BB8D3F8-6C08-4719-B325-87C8276EB46C}" type="presOf" srcId="{F6A80B0D-F6E9-4843-BA1D-287E77AD1508}" destId="{1234B0D1-1383-4CB1-ADD5-B01B204A8B14}" srcOrd="1" destOrd="0" presId="urn:microsoft.com/office/officeart/2005/8/layout/process1"/>
    <dgm:cxn modelId="{6FDE42FF-C69E-45F7-8EB8-3DCEF66912D8}" type="presOf" srcId="{39A19282-2B16-4909-AAC4-27D00AAE0D9E}" destId="{2FED5EEF-E263-4D3B-BA76-F8D238D48F7E}" srcOrd="1" destOrd="0" presId="urn:microsoft.com/office/officeart/2005/8/layout/process1"/>
    <dgm:cxn modelId="{E6E9DFFF-E72A-4AA3-86D4-C90959E433E1}" srcId="{0BDEB489-09FF-49F1-A045-13C280D5A901}" destId="{DB3B7F83-9CA2-4D68-A427-A5AB05BD39A2}" srcOrd="1" destOrd="0" parTransId="{526816E9-7876-48FE-922C-FAA1D1D239A1}" sibTransId="{39A19282-2B16-4909-AAC4-27D00AAE0D9E}"/>
    <dgm:cxn modelId="{93779B5F-1BCC-4129-B0FD-0B1B8C84B53F}" type="presParOf" srcId="{28158F5F-78C9-49EC-BD35-A3B1AC2BB3C6}" destId="{D84EF6C7-FFAF-4776-946B-ECD4369D7484}" srcOrd="0" destOrd="0" presId="urn:microsoft.com/office/officeart/2005/8/layout/process1"/>
    <dgm:cxn modelId="{98AB06C3-A20B-4953-85C1-155D717A5108}" type="presParOf" srcId="{28158F5F-78C9-49EC-BD35-A3B1AC2BB3C6}" destId="{8A9941D1-9844-42CF-9343-190A4DC28AA5}" srcOrd="1" destOrd="0" presId="urn:microsoft.com/office/officeart/2005/8/layout/process1"/>
    <dgm:cxn modelId="{50E10069-8422-4B1B-84AC-3411D30C5AEC}" type="presParOf" srcId="{8A9941D1-9844-42CF-9343-190A4DC28AA5}" destId="{B30955DE-AA62-46C5-9824-08495799C62D}" srcOrd="0" destOrd="0" presId="urn:microsoft.com/office/officeart/2005/8/layout/process1"/>
    <dgm:cxn modelId="{B65F8783-82DF-4E99-BF3E-51A3A4D77BA6}" type="presParOf" srcId="{28158F5F-78C9-49EC-BD35-A3B1AC2BB3C6}" destId="{27D3572C-7FCE-4A75-888E-53637B3033D0}" srcOrd="2" destOrd="0" presId="urn:microsoft.com/office/officeart/2005/8/layout/process1"/>
    <dgm:cxn modelId="{B6DBABE5-6176-4337-ABBB-EA7B69C55A6C}" type="presParOf" srcId="{28158F5F-78C9-49EC-BD35-A3B1AC2BB3C6}" destId="{56F694FB-6155-44D4-A05E-5695AA4E0905}" srcOrd="3" destOrd="0" presId="urn:microsoft.com/office/officeart/2005/8/layout/process1"/>
    <dgm:cxn modelId="{B8E78F49-B32B-4A14-861B-C7F74E4A0A03}" type="presParOf" srcId="{56F694FB-6155-44D4-A05E-5695AA4E0905}" destId="{2FED5EEF-E263-4D3B-BA76-F8D238D48F7E}" srcOrd="0" destOrd="0" presId="urn:microsoft.com/office/officeart/2005/8/layout/process1"/>
    <dgm:cxn modelId="{E9A6C259-B125-42D2-B721-952B92AC596F}" type="presParOf" srcId="{28158F5F-78C9-49EC-BD35-A3B1AC2BB3C6}" destId="{E2BF897E-9374-4A56-B9E8-75DCA9913F91}" srcOrd="4" destOrd="0" presId="urn:microsoft.com/office/officeart/2005/8/layout/process1"/>
    <dgm:cxn modelId="{61011030-F4B6-4F65-9BCC-B6FA6B7E7630}" type="presParOf" srcId="{28158F5F-78C9-49EC-BD35-A3B1AC2BB3C6}" destId="{7A9B797B-29EE-4937-A707-28BDE4899C6F}" srcOrd="5" destOrd="0" presId="urn:microsoft.com/office/officeart/2005/8/layout/process1"/>
    <dgm:cxn modelId="{B5252125-5783-402A-A179-3FEE4C276FAA}" type="presParOf" srcId="{7A9B797B-29EE-4937-A707-28BDE4899C6F}" destId="{1234B0D1-1383-4CB1-ADD5-B01B204A8B14}" srcOrd="0" destOrd="0" presId="urn:microsoft.com/office/officeart/2005/8/layout/process1"/>
    <dgm:cxn modelId="{C27CB483-5D45-4C39-B0C3-2E4A7C0CCB3C}" type="presParOf" srcId="{28158F5F-78C9-49EC-BD35-A3B1AC2BB3C6}" destId="{48A1F03B-A698-4EE9-BDF3-3DC55DE228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DEB489-09FF-49F1-A045-13C280D5A90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554F6D5F-C458-4C11-8971-6C87D7FC087C}">
      <dgm:prSet phldrT="[Text]"/>
      <dgm:spPr/>
      <dgm:t>
        <a:bodyPr/>
        <a:lstStyle/>
        <a:p>
          <a:r>
            <a:rPr lang="en-CA" b="0" dirty="0">
              <a:solidFill>
                <a:schemeClr val="tx1"/>
              </a:solidFill>
            </a:rPr>
            <a:t>RBF Grid</a:t>
          </a:r>
        </a:p>
      </dgm:t>
    </dgm:pt>
    <dgm:pt modelId="{9E257924-AFC5-43BB-BF65-C3F0FA23488F}" type="parTrans" cxnId="{DA553811-C9D8-462F-8EA1-E8AD53DE4750}">
      <dgm:prSet/>
      <dgm:spPr/>
      <dgm:t>
        <a:bodyPr/>
        <a:lstStyle/>
        <a:p>
          <a:endParaRPr lang="en-CA"/>
        </a:p>
      </dgm:t>
    </dgm:pt>
    <dgm:pt modelId="{F36F2DA8-432F-43A6-80CA-5BCC4AC81AAC}" type="sibTrans" cxnId="{DA553811-C9D8-462F-8EA1-E8AD53DE4750}">
      <dgm:prSet/>
      <dgm:spPr/>
      <dgm:t>
        <a:bodyPr/>
        <a:lstStyle/>
        <a:p>
          <a:endParaRPr lang="en-CA"/>
        </a:p>
      </dgm:t>
    </dgm:pt>
    <dgm:pt modelId="{59AEBFC7-B174-4E63-945B-1E8B3E03A1BE}">
      <dgm:prSet phldrT="[Text]"/>
      <dgm:spPr/>
      <dgm:t>
        <a:bodyPr/>
        <a:lstStyle/>
        <a:p>
          <a:r>
            <a:rPr lang="en-CA" b="0" dirty="0">
              <a:solidFill>
                <a:schemeClr val="tx1"/>
              </a:solidFill>
            </a:rPr>
            <a:t>Heaviside</a:t>
          </a:r>
        </a:p>
      </dgm:t>
    </dgm:pt>
    <dgm:pt modelId="{C2E7B341-3F36-4E9B-8CB5-993CB78D4F03}" type="parTrans" cxnId="{AF3D8D92-B738-4D76-9B15-753651DCE188}">
      <dgm:prSet/>
      <dgm:spPr/>
      <dgm:t>
        <a:bodyPr/>
        <a:lstStyle/>
        <a:p>
          <a:endParaRPr lang="en-CA"/>
        </a:p>
      </dgm:t>
    </dgm:pt>
    <dgm:pt modelId="{F6A80B0D-F6E9-4843-BA1D-287E77AD1508}" type="sibTrans" cxnId="{AF3D8D92-B738-4D76-9B15-753651DCE188}">
      <dgm:prSet/>
      <dgm:spPr/>
      <dgm:t>
        <a:bodyPr/>
        <a:lstStyle/>
        <a:p>
          <a:endParaRPr lang="en-CA"/>
        </a:p>
      </dgm:t>
    </dgm:pt>
    <dgm:pt modelId="{7A82ACCF-EBB9-4787-9BC1-EC968AC960E3}">
      <dgm:prSet phldrT="[Text]"/>
      <dgm:spPr/>
      <dgm:t>
        <a:bodyPr/>
        <a:lstStyle/>
        <a:p>
          <a:r>
            <a:rPr lang="en-CA" b="1" dirty="0">
              <a:solidFill>
                <a:schemeClr val="accent2"/>
              </a:solidFill>
            </a:rPr>
            <a:t>Target shape</a:t>
          </a:r>
        </a:p>
      </dgm:t>
    </dgm:pt>
    <dgm:pt modelId="{B3A45726-A62A-4D4D-B81C-1D08762C171C}" type="sibTrans" cxnId="{3500F7D5-C999-4450-9411-C917BE5469AF}">
      <dgm:prSet/>
      <dgm:spPr/>
      <dgm:t>
        <a:bodyPr/>
        <a:lstStyle/>
        <a:p>
          <a:endParaRPr lang="en-CA"/>
        </a:p>
      </dgm:t>
    </dgm:pt>
    <dgm:pt modelId="{9F484CEC-3C95-4481-9161-8CC3AD3F8954}" type="parTrans" cxnId="{3500F7D5-C999-4450-9411-C917BE5469AF}">
      <dgm:prSet/>
      <dgm:spPr/>
      <dgm:t>
        <a:bodyPr/>
        <a:lstStyle/>
        <a:p>
          <a:endParaRPr lang="en-CA"/>
        </a:p>
      </dgm:t>
    </dgm:pt>
    <dgm:pt modelId="{DB3B7F83-9CA2-4D68-A427-A5AB05BD39A2}">
      <dgm:prSet/>
      <dgm:spPr/>
      <dgm:t>
        <a:bodyPr/>
        <a:lstStyle/>
        <a:p>
          <a:r>
            <a:rPr lang="en-CA" b="0" dirty="0">
              <a:solidFill>
                <a:schemeClr val="tx1"/>
              </a:solidFill>
            </a:rPr>
            <a:t>Level-set</a:t>
          </a:r>
        </a:p>
      </dgm:t>
    </dgm:pt>
    <dgm:pt modelId="{39A19282-2B16-4909-AAC4-27D00AAE0D9E}" type="sibTrans" cxnId="{E6E9DFFF-E72A-4AA3-86D4-C90959E433E1}">
      <dgm:prSet/>
      <dgm:spPr/>
      <dgm:t>
        <a:bodyPr/>
        <a:lstStyle/>
        <a:p>
          <a:endParaRPr lang="en-CA"/>
        </a:p>
      </dgm:t>
    </dgm:pt>
    <dgm:pt modelId="{526816E9-7876-48FE-922C-FAA1D1D239A1}" type="parTrans" cxnId="{E6E9DFFF-E72A-4AA3-86D4-C90959E433E1}">
      <dgm:prSet/>
      <dgm:spPr/>
      <dgm:t>
        <a:bodyPr/>
        <a:lstStyle/>
        <a:p>
          <a:endParaRPr lang="en-CA"/>
        </a:p>
      </dgm:t>
    </dgm:pt>
    <dgm:pt modelId="{28158F5F-78C9-49EC-BD35-A3B1AC2BB3C6}" type="pres">
      <dgm:prSet presAssocID="{0BDEB489-09FF-49F1-A045-13C280D5A901}" presName="Name0" presStyleCnt="0">
        <dgm:presLayoutVars>
          <dgm:dir/>
          <dgm:resizeHandles val="exact"/>
        </dgm:presLayoutVars>
      </dgm:prSet>
      <dgm:spPr/>
    </dgm:pt>
    <dgm:pt modelId="{D84EF6C7-FFAF-4776-946B-ECD4369D7484}" type="pres">
      <dgm:prSet presAssocID="{554F6D5F-C458-4C11-8971-6C87D7FC087C}" presName="node" presStyleLbl="node1" presStyleIdx="0" presStyleCnt="4">
        <dgm:presLayoutVars>
          <dgm:bulletEnabled val="1"/>
        </dgm:presLayoutVars>
      </dgm:prSet>
      <dgm:spPr/>
    </dgm:pt>
    <dgm:pt modelId="{8A9941D1-9844-42CF-9343-190A4DC28AA5}" type="pres">
      <dgm:prSet presAssocID="{F36F2DA8-432F-43A6-80CA-5BCC4AC81AAC}" presName="sibTrans" presStyleLbl="sibTrans2D1" presStyleIdx="0" presStyleCnt="3"/>
      <dgm:spPr/>
    </dgm:pt>
    <dgm:pt modelId="{B30955DE-AA62-46C5-9824-08495799C62D}" type="pres">
      <dgm:prSet presAssocID="{F36F2DA8-432F-43A6-80CA-5BCC4AC81AAC}" presName="connectorText" presStyleLbl="sibTrans2D1" presStyleIdx="0" presStyleCnt="3"/>
      <dgm:spPr/>
    </dgm:pt>
    <dgm:pt modelId="{27D3572C-7FCE-4A75-888E-53637B3033D0}" type="pres">
      <dgm:prSet presAssocID="{DB3B7F83-9CA2-4D68-A427-A5AB05BD39A2}" presName="node" presStyleLbl="node1" presStyleIdx="1" presStyleCnt="4">
        <dgm:presLayoutVars>
          <dgm:bulletEnabled val="1"/>
        </dgm:presLayoutVars>
      </dgm:prSet>
      <dgm:spPr/>
    </dgm:pt>
    <dgm:pt modelId="{56F694FB-6155-44D4-A05E-5695AA4E0905}" type="pres">
      <dgm:prSet presAssocID="{39A19282-2B16-4909-AAC4-27D00AAE0D9E}" presName="sibTrans" presStyleLbl="sibTrans2D1" presStyleIdx="1" presStyleCnt="3"/>
      <dgm:spPr/>
    </dgm:pt>
    <dgm:pt modelId="{2FED5EEF-E263-4D3B-BA76-F8D238D48F7E}" type="pres">
      <dgm:prSet presAssocID="{39A19282-2B16-4909-AAC4-27D00AAE0D9E}" presName="connectorText" presStyleLbl="sibTrans2D1" presStyleIdx="1" presStyleCnt="3"/>
      <dgm:spPr/>
    </dgm:pt>
    <dgm:pt modelId="{E2BF897E-9374-4A56-B9E8-75DCA9913F91}" type="pres">
      <dgm:prSet presAssocID="{59AEBFC7-B174-4E63-945B-1E8B3E03A1BE}" presName="node" presStyleLbl="node1" presStyleIdx="2" presStyleCnt="4">
        <dgm:presLayoutVars>
          <dgm:bulletEnabled val="1"/>
        </dgm:presLayoutVars>
      </dgm:prSet>
      <dgm:spPr/>
    </dgm:pt>
    <dgm:pt modelId="{7A9B797B-29EE-4937-A707-28BDE4899C6F}" type="pres">
      <dgm:prSet presAssocID="{F6A80B0D-F6E9-4843-BA1D-287E77AD1508}" presName="sibTrans" presStyleLbl="sibTrans2D1" presStyleIdx="2" presStyleCnt="3"/>
      <dgm:spPr/>
    </dgm:pt>
    <dgm:pt modelId="{1234B0D1-1383-4CB1-ADD5-B01B204A8B14}" type="pres">
      <dgm:prSet presAssocID="{F6A80B0D-F6E9-4843-BA1D-287E77AD1508}" presName="connectorText" presStyleLbl="sibTrans2D1" presStyleIdx="2" presStyleCnt="3"/>
      <dgm:spPr/>
    </dgm:pt>
    <dgm:pt modelId="{48A1F03B-A698-4EE9-BDF3-3DC55DE2289A}" type="pres">
      <dgm:prSet presAssocID="{7A82ACCF-EBB9-4787-9BC1-EC968AC960E3}" presName="node" presStyleLbl="node1" presStyleIdx="3" presStyleCnt="4">
        <dgm:presLayoutVars>
          <dgm:bulletEnabled val="1"/>
        </dgm:presLayoutVars>
      </dgm:prSet>
      <dgm:spPr/>
    </dgm:pt>
  </dgm:ptLst>
  <dgm:cxnLst>
    <dgm:cxn modelId="{DA553811-C9D8-462F-8EA1-E8AD53DE4750}" srcId="{0BDEB489-09FF-49F1-A045-13C280D5A901}" destId="{554F6D5F-C458-4C11-8971-6C87D7FC087C}" srcOrd="0" destOrd="0" parTransId="{9E257924-AFC5-43BB-BF65-C3F0FA23488F}" sibTransId="{F36F2DA8-432F-43A6-80CA-5BCC4AC81AAC}"/>
    <dgm:cxn modelId="{98465424-9BA2-4E16-A6FB-F92074BB4199}" type="presOf" srcId="{F36F2DA8-432F-43A6-80CA-5BCC4AC81AAC}" destId="{B30955DE-AA62-46C5-9824-08495799C62D}" srcOrd="1" destOrd="0" presId="urn:microsoft.com/office/officeart/2005/8/layout/process1"/>
    <dgm:cxn modelId="{978EE630-EAA1-434D-AE71-A5F2EC26C433}" type="presOf" srcId="{59AEBFC7-B174-4E63-945B-1E8B3E03A1BE}" destId="{E2BF897E-9374-4A56-B9E8-75DCA9913F91}" srcOrd="0" destOrd="0" presId="urn:microsoft.com/office/officeart/2005/8/layout/process1"/>
    <dgm:cxn modelId="{8FD2E550-9F77-460B-B2B2-DAE9F4251E32}" type="presOf" srcId="{0BDEB489-09FF-49F1-A045-13C280D5A901}" destId="{28158F5F-78C9-49EC-BD35-A3B1AC2BB3C6}" srcOrd="0" destOrd="0" presId="urn:microsoft.com/office/officeart/2005/8/layout/process1"/>
    <dgm:cxn modelId="{D4A45873-0E1D-4A83-8EE3-18C1B12351E9}" type="presOf" srcId="{DB3B7F83-9CA2-4D68-A427-A5AB05BD39A2}" destId="{27D3572C-7FCE-4A75-888E-53637B3033D0}" srcOrd="0" destOrd="0" presId="urn:microsoft.com/office/officeart/2005/8/layout/process1"/>
    <dgm:cxn modelId="{75AF528F-01EE-47D5-B297-025651577947}" type="presOf" srcId="{F36F2DA8-432F-43A6-80CA-5BCC4AC81AAC}" destId="{8A9941D1-9844-42CF-9343-190A4DC28AA5}" srcOrd="0" destOrd="0" presId="urn:microsoft.com/office/officeart/2005/8/layout/process1"/>
    <dgm:cxn modelId="{AF3D8D92-B738-4D76-9B15-753651DCE188}" srcId="{0BDEB489-09FF-49F1-A045-13C280D5A901}" destId="{59AEBFC7-B174-4E63-945B-1E8B3E03A1BE}" srcOrd="2" destOrd="0" parTransId="{C2E7B341-3F36-4E9B-8CB5-993CB78D4F03}" sibTransId="{F6A80B0D-F6E9-4843-BA1D-287E77AD1508}"/>
    <dgm:cxn modelId="{EFCB669E-7AFA-403A-8B13-46951DAAB6C0}" type="presOf" srcId="{554F6D5F-C458-4C11-8971-6C87D7FC087C}" destId="{D84EF6C7-FFAF-4776-946B-ECD4369D7484}" srcOrd="0" destOrd="0" presId="urn:microsoft.com/office/officeart/2005/8/layout/process1"/>
    <dgm:cxn modelId="{2BAD20CC-AFF0-48E9-BAF3-C2F5CE52521A}" type="presOf" srcId="{39A19282-2B16-4909-AAC4-27D00AAE0D9E}" destId="{56F694FB-6155-44D4-A05E-5695AA4E0905}" srcOrd="0" destOrd="0" presId="urn:microsoft.com/office/officeart/2005/8/layout/process1"/>
    <dgm:cxn modelId="{3500F7D5-C999-4450-9411-C917BE5469AF}" srcId="{0BDEB489-09FF-49F1-A045-13C280D5A901}" destId="{7A82ACCF-EBB9-4787-9BC1-EC968AC960E3}" srcOrd="3" destOrd="0" parTransId="{9F484CEC-3C95-4481-9161-8CC3AD3F8954}" sibTransId="{B3A45726-A62A-4D4D-B81C-1D08762C171C}"/>
    <dgm:cxn modelId="{BE94AADA-AC92-4F62-96FC-222D4E22CE23}" type="presOf" srcId="{F6A80B0D-F6E9-4843-BA1D-287E77AD1508}" destId="{7A9B797B-29EE-4937-A707-28BDE4899C6F}" srcOrd="0" destOrd="0" presId="urn:microsoft.com/office/officeart/2005/8/layout/process1"/>
    <dgm:cxn modelId="{AE1754DC-37AB-4DD5-AF60-EC9028575395}" type="presOf" srcId="{7A82ACCF-EBB9-4787-9BC1-EC968AC960E3}" destId="{48A1F03B-A698-4EE9-BDF3-3DC55DE2289A}" srcOrd="0" destOrd="0" presId="urn:microsoft.com/office/officeart/2005/8/layout/process1"/>
    <dgm:cxn modelId="{9BB8D3F8-6C08-4719-B325-87C8276EB46C}" type="presOf" srcId="{F6A80B0D-F6E9-4843-BA1D-287E77AD1508}" destId="{1234B0D1-1383-4CB1-ADD5-B01B204A8B14}" srcOrd="1" destOrd="0" presId="urn:microsoft.com/office/officeart/2005/8/layout/process1"/>
    <dgm:cxn modelId="{6FDE42FF-C69E-45F7-8EB8-3DCEF66912D8}" type="presOf" srcId="{39A19282-2B16-4909-AAC4-27D00AAE0D9E}" destId="{2FED5EEF-E263-4D3B-BA76-F8D238D48F7E}" srcOrd="1" destOrd="0" presId="urn:microsoft.com/office/officeart/2005/8/layout/process1"/>
    <dgm:cxn modelId="{E6E9DFFF-E72A-4AA3-86D4-C90959E433E1}" srcId="{0BDEB489-09FF-49F1-A045-13C280D5A901}" destId="{DB3B7F83-9CA2-4D68-A427-A5AB05BD39A2}" srcOrd="1" destOrd="0" parTransId="{526816E9-7876-48FE-922C-FAA1D1D239A1}" sibTransId="{39A19282-2B16-4909-AAC4-27D00AAE0D9E}"/>
    <dgm:cxn modelId="{93779B5F-1BCC-4129-B0FD-0B1B8C84B53F}" type="presParOf" srcId="{28158F5F-78C9-49EC-BD35-A3B1AC2BB3C6}" destId="{D84EF6C7-FFAF-4776-946B-ECD4369D7484}" srcOrd="0" destOrd="0" presId="urn:microsoft.com/office/officeart/2005/8/layout/process1"/>
    <dgm:cxn modelId="{98AB06C3-A20B-4953-85C1-155D717A5108}" type="presParOf" srcId="{28158F5F-78C9-49EC-BD35-A3B1AC2BB3C6}" destId="{8A9941D1-9844-42CF-9343-190A4DC28AA5}" srcOrd="1" destOrd="0" presId="urn:microsoft.com/office/officeart/2005/8/layout/process1"/>
    <dgm:cxn modelId="{50E10069-8422-4B1B-84AC-3411D30C5AEC}" type="presParOf" srcId="{8A9941D1-9844-42CF-9343-190A4DC28AA5}" destId="{B30955DE-AA62-46C5-9824-08495799C62D}" srcOrd="0" destOrd="0" presId="urn:microsoft.com/office/officeart/2005/8/layout/process1"/>
    <dgm:cxn modelId="{B65F8783-82DF-4E99-BF3E-51A3A4D77BA6}" type="presParOf" srcId="{28158F5F-78C9-49EC-BD35-A3B1AC2BB3C6}" destId="{27D3572C-7FCE-4A75-888E-53637B3033D0}" srcOrd="2" destOrd="0" presId="urn:microsoft.com/office/officeart/2005/8/layout/process1"/>
    <dgm:cxn modelId="{B6DBABE5-6176-4337-ABBB-EA7B69C55A6C}" type="presParOf" srcId="{28158F5F-78C9-49EC-BD35-A3B1AC2BB3C6}" destId="{56F694FB-6155-44D4-A05E-5695AA4E0905}" srcOrd="3" destOrd="0" presId="urn:microsoft.com/office/officeart/2005/8/layout/process1"/>
    <dgm:cxn modelId="{B8E78F49-B32B-4A14-861B-C7F74E4A0A03}" type="presParOf" srcId="{56F694FB-6155-44D4-A05E-5695AA4E0905}" destId="{2FED5EEF-E263-4D3B-BA76-F8D238D48F7E}" srcOrd="0" destOrd="0" presId="urn:microsoft.com/office/officeart/2005/8/layout/process1"/>
    <dgm:cxn modelId="{E9A6C259-B125-42D2-B721-952B92AC596F}" type="presParOf" srcId="{28158F5F-78C9-49EC-BD35-A3B1AC2BB3C6}" destId="{E2BF897E-9374-4A56-B9E8-75DCA9913F91}" srcOrd="4" destOrd="0" presId="urn:microsoft.com/office/officeart/2005/8/layout/process1"/>
    <dgm:cxn modelId="{61011030-F4B6-4F65-9BCC-B6FA6B7E7630}" type="presParOf" srcId="{28158F5F-78C9-49EC-BD35-A3B1AC2BB3C6}" destId="{7A9B797B-29EE-4937-A707-28BDE4899C6F}" srcOrd="5" destOrd="0" presId="urn:microsoft.com/office/officeart/2005/8/layout/process1"/>
    <dgm:cxn modelId="{B5252125-5783-402A-A179-3FEE4C276FAA}" type="presParOf" srcId="{7A9B797B-29EE-4937-A707-28BDE4899C6F}" destId="{1234B0D1-1383-4CB1-ADD5-B01B204A8B14}" srcOrd="0" destOrd="0" presId="urn:microsoft.com/office/officeart/2005/8/layout/process1"/>
    <dgm:cxn modelId="{C27CB483-5D45-4C39-B0C3-2E4A7C0CCB3C}" type="presParOf" srcId="{28158F5F-78C9-49EC-BD35-A3B1AC2BB3C6}" destId="{48A1F03B-A698-4EE9-BDF3-3DC55DE228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EF6C7-FFAF-4776-946B-ECD4369D7484}">
      <dsp:nvSpPr>
        <dsp:cNvPr id="0" name=""/>
        <dsp:cNvSpPr/>
      </dsp:nvSpPr>
      <dsp:spPr>
        <a:xfrm>
          <a:off x="2848" y="600726"/>
          <a:ext cx="1245421" cy="9574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solidFill>
                <a:schemeClr val="accent2"/>
              </a:solidFill>
            </a:rPr>
            <a:t>Define RBF Grid</a:t>
          </a:r>
        </a:p>
      </dsp:txBody>
      <dsp:txXfrm>
        <a:off x="30890" y="628768"/>
        <a:ext cx="1189337" cy="901333"/>
      </dsp:txXfrm>
    </dsp:sp>
    <dsp:sp modelId="{8A9941D1-9844-42CF-9343-190A4DC28AA5}">
      <dsp:nvSpPr>
        <dsp:cNvPr id="0" name=""/>
        <dsp:cNvSpPr/>
      </dsp:nvSpPr>
      <dsp:spPr>
        <a:xfrm rot="21511158">
          <a:off x="1356808" y="903124"/>
          <a:ext cx="230260" cy="3088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300" kern="1200"/>
        </a:p>
      </dsp:txBody>
      <dsp:txXfrm>
        <a:off x="1356820" y="965789"/>
        <a:ext cx="161182" cy="185318"/>
      </dsp:txXfrm>
    </dsp:sp>
    <dsp:sp modelId="{27D3572C-7FCE-4A75-888E-53637B3033D0}">
      <dsp:nvSpPr>
        <dsp:cNvPr id="0" name=""/>
        <dsp:cNvSpPr/>
      </dsp:nvSpPr>
      <dsp:spPr>
        <a:xfrm>
          <a:off x="1682578" y="557307"/>
          <a:ext cx="1245421" cy="9574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/>
            <a:t>Level-set</a:t>
          </a:r>
          <a:br>
            <a:rPr lang="en-CA" sz="1800" b="1" kern="1200" dirty="0"/>
          </a:br>
          <a:r>
            <a:rPr lang="en-CA" sz="1800" b="1" kern="1200" dirty="0"/>
            <a:t>Function</a:t>
          </a:r>
        </a:p>
      </dsp:txBody>
      <dsp:txXfrm>
        <a:off x="1710620" y="585349"/>
        <a:ext cx="1189337" cy="901333"/>
      </dsp:txXfrm>
    </dsp:sp>
    <dsp:sp modelId="{56F694FB-6155-44D4-A05E-5695AA4E0905}">
      <dsp:nvSpPr>
        <dsp:cNvPr id="0" name=""/>
        <dsp:cNvSpPr/>
      </dsp:nvSpPr>
      <dsp:spPr>
        <a:xfrm rot="82566">
          <a:off x="3068464" y="903495"/>
          <a:ext cx="297961" cy="3088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300" kern="1200"/>
        </a:p>
      </dsp:txBody>
      <dsp:txXfrm>
        <a:off x="3068477" y="964195"/>
        <a:ext cx="208573" cy="185318"/>
      </dsp:txXfrm>
    </dsp:sp>
    <dsp:sp modelId="{E2BF897E-9374-4A56-B9E8-75DCA9913F91}">
      <dsp:nvSpPr>
        <dsp:cNvPr id="0" name=""/>
        <dsp:cNvSpPr/>
      </dsp:nvSpPr>
      <dsp:spPr>
        <a:xfrm>
          <a:off x="3490029" y="600726"/>
          <a:ext cx="1245421" cy="9574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/>
            <a:t>Heaviside</a:t>
          </a:r>
          <a:br>
            <a:rPr lang="en-CA" sz="1800" b="1" kern="1200" dirty="0"/>
          </a:br>
          <a:r>
            <a:rPr lang="en-CA" sz="1800" b="1" kern="1200" dirty="0"/>
            <a:t>Transform</a:t>
          </a:r>
        </a:p>
      </dsp:txBody>
      <dsp:txXfrm>
        <a:off x="3518071" y="628768"/>
        <a:ext cx="1189337" cy="901333"/>
      </dsp:txXfrm>
    </dsp:sp>
    <dsp:sp modelId="{7A9B797B-29EE-4937-A707-28BDE4899C6F}">
      <dsp:nvSpPr>
        <dsp:cNvPr id="0" name=""/>
        <dsp:cNvSpPr/>
      </dsp:nvSpPr>
      <dsp:spPr>
        <a:xfrm>
          <a:off x="4859993" y="925002"/>
          <a:ext cx="264029" cy="3088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300" kern="1200"/>
        </a:p>
      </dsp:txBody>
      <dsp:txXfrm>
        <a:off x="4859993" y="986775"/>
        <a:ext cx="184820" cy="185318"/>
      </dsp:txXfrm>
    </dsp:sp>
    <dsp:sp modelId="{48A1F03B-A698-4EE9-BDF3-3DC55DE2289A}">
      <dsp:nvSpPr>
        <dsp:cNvPr id="0" name=""/>
        <dsp:cNvSpPr/>
      </dsp:nvSpPr>
      <dsp:spPr>
        <a:xfrm>
          <a:off x="5233619" y="600726"/>
          <a:ext cx="1245421" cy="9574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solidFill>
                <a:schemeClr val="accent2"/>
              </a:solidFill>
            </a:rPr>
            <a:t>Create Target shape</a:t>
          </a:r>
        </a:p>
      </dsp:txBody>
      <dsp:txXfrm>
        <a:off x="5261661" y="628768"/>
        <a:ext cx="1189337" cy="901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EF6C7-FFAF-4776-946B-ECD4369D7484}">
      <dsp:nvSpPr>
        <dsp:cNvPr id="0" name=""/>
        <dsp:cNvSpPr/>
      </dsp:nvSpPr>
      <dsp:spPr>
        <a:xfrm>
          <a:off x="2272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>
              <a:solidFill>
                <a:schemeClr val="accent2"/>
              </a:solidFill>
            </a:rPr>
            <a:t>RBF Grid</a:t>
          </a:r>
        </a:p>
      </dsp:txBody>
      <dsp:txXfrm>
        <a:off x="20553" y="743500"/>
        <a:ext cx="957134" cy="587603"/>
      </dsp:txXfrm>
    </dsp:sp>
    <dsp:sp modelId="{8A9941D1-9844-42CF-9343-190A4DC28AA5}">
      <dsp:nvSpPr>
        <dsp:cNvPr id="0" name=""/>
        <dsp:cNvSpPr/>
      </dsp:nvSpPr>
      <dsp:spPr>
        <a:xfrm>
          <a:off x="1095339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1095339" y="963371"/>
        <a:ext cx="147464" cy="147862"/>
      </dsp:txXfrm>
    </dsp:sp>
    <dsp:sp modelId="{27D3572C-7FCE-4A75-888E-53637B3033D0}">
      <dsp:nvSpPr>
        <dsp:cNvPr id="0" name=""/>
        <dsp:cNvSpPr/>
      </dsp:nvSpPr>
      <dsp:spPr>
        <a:xfrm>
          <a:off x="1393448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/>
            <a:t>Level-set</a:t>
          </a:r>
        </a:p>
      </dsp:txBody>
      <dsp:txXfrm>
        <a:off x="1411729" y="743500"/>
        <a:ext cx="957134" cy="587603"/>
      </dsp:txXfrm>
    </dsp:sp>
    <dsp:sp modelId="{56F694FB-6155-44D4-A05E-5695AA4E0905}">
      <dsp:nvSpPr>
        <dsp:cNvPr id="0" name=""/>
        <dsp:cNvSpPr/>
      </dsp:nvSpPr>
      <dsp:spPr>
        <a:xfrm>
          <a:off x="2486514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2486514" y="963371"/>
        <a:ext cx="147464" cy="147862"/>
      </dsp:txXfrm>
    </dsp:sp>
    <dsp:sp modelId="{E2BF897E-9374-4A56-B9E8-75DCA9913F91}">
      <dsp:nvSpPr>
        <dsp:cNvPr id="0" name=""/>
        <dsp:cNvSpPr/>
      </dsp:nvSpPr>
      <dsp:spPr>
        <a:xfrm>
          <a:off x="2784623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/>
            <a:t>Heaviside</a:t>
          </a:r>
        </a:p>
      </dsp:txBody>
      <dsp:txXfrm>
        <a:off x="2802904" y="743500"/>
        <a:ext cx="957134" cy="587603"/>
      </dsp:txXfrm>
    </dsp:sp>
    <dsp:sp modelId="{7A9B797B-29EE-4937-A707-28BDE4899C6F}">
      <dsp:nvSpPr>
        <dsp:cNvPr id="0" name=""/>
        <dsp:cNvSpPr/>
      </dsp:nvSpPr>
      <dsp:spPr>
        <a:xfrm>
          <a:off x="3877689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3877689" y="963371"/>
        <a:ext cx="147464" cy="147862"/>
      </dsp:txXfrm>
    </dsp:sp>
    <dsp:sp modelId="{48A1F03B-A698-4EE9-BDF3-3DC55DE2289A}">
      <dsp:nvSpPr>
        <dsp:cNvPr id="0" name=""/>
        <dsp:cNvSpPr/>
      </dsp:nvSpPr>
      <dsp:spPr>
        <a:xfrm>
          <a:off x="4175798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/>
            <a:t>Target shape</a:t>
          </a:r>
        </a:p>
      </dsp:txBody>
      <dsp:txXfrm>
        <a:off x="4194079" y="743500"/>
        <a:ext cx="957134" cy="5876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EF6C7-FFAF-4776-946B-ECD4369D7484}">
      <dsp:nvSpPr>
        <dsp:cNvPr id="0" name=""/>
        <dsp:cNvSpPr/>
      </dsp:nvSpPr>
      <dsp:spPr>
        <a:xfrm>
          <a:off x="2272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solidFill>
                <a:schemeClr val="tx1"/>
              </a:solidFill>
            </a:rPr>
            <a:t>RBF Grid</a:t>
          </a:r>
        </a:p>
      </dsp:txBody>
      <dsp:txXfrm>
        <a:off x="20553" y="743500"/>
        <a:ext cx="957134" cy="587603"/>
      </dsp:txXfrm>
    </dsp:sp>
    <dsp:sp modelId="{8A9941D1-9844-42CF-9343-190A4DC28AA5}">
      <dsp:nvSpPr>
        <dsp:cNvPr id="0" name=""/>
        <dsp:cNvSpPr/>
      </dsp:nvSpPr>
      <dsp:spPr>
        <a:xfrm>
          <a:off x="1095339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1095339" y="963371"/>
        <a:ext cx="147464" cy="147862"/>
      </dsp:txXfrm>
    </dsp:sp>
    <dsp:sp modelId="{27D3572C-7FCE-4A75-888E-53637B3033D0}">
      <dsp:nvSpPr>
        <dsp:cNvPr id="0" name=""/>
        <dsp:cNvSpPr/>
      </dsp:nvSpPr>
      <dsp:spPr>
        <a:xfrm>
          <a:off x="1393448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>
              <a:solidFill>
                <a:schemeClr val="accent2"/>
              </a:solidFill>
            </a:rPr>
            <a:t>Level-set</a:t>
          </a:r>
        </a:p>
      </dsp:txBody>
      <dsp:txXfrm>
        <a:off x="1411729" y="743500"/>
        <a:ext cx="957134" cy="587603"/>
      </dsp:txXfrm>
    </dsp:sp>
    <dsp:sp modelId="{56F694FB-6155-44D4-A05E-5695AA4E0905}">
      <dsp:nvSpPr>
        <dsp:cNvPr id="0" name=""/>
        <dsp:cNvSpPr/>
      </dsp:nvSpPr>
      <dsp:spPr>
        <a:xfrm>
          <a:off x="2486514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2486514" y="963371"/>
        <a:ext cx="147464" cy="147862"/>
      </dsp:txXfrm>
    </dsp:sp>
    <dsp:sp modelId="{E2BF897E-9374-4A56-B9E8-75DCA9913F91}">
      <dsp:nvSpPr>
        <dsp:cNvPr id="0" name=""/>
        <dsp:cNvSpPr/>
      </dsp:nvSpPr>
      <dsp:spPr>
        <a:xfrm>
          <a:off x="2784623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/>
            <a:t>Heaviside</a:t>
          </a:r>
        </a:p>
      </dsp:txBody>
      <dsp:txXfrm>
        <a:off x="2802904" y="743500"/>
        <a:ext cx="957134" cy="587603"/>
      </dsp:txXfrm>
    </dsp:sp>
    <dsp:sp modelId="{7A9B797B-29EE-4937-A707-28BDE4899C6F}">
      <dsp:nvSpPr>
        <dsp:cNvPr id="0" name=""/>
        <dsp:cNvSpPr/>
      </dsp:nvSpPr>
      <dsp:spPr>
        <a:xfrm>
          <a:off x="3877689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3877689" y="963371"/>
        <a:ext cx="147464" cy="147862"/>
      </dsp:txXfrm>
    </dsp:sp>
    <dsp:sp modelId="{48A1F03B-A698-4EE9-BDF3-3DC55DE2289A}">
      <dsp:nvSpPr>
        <dsp:cNvPr id="0" name=""/>
        <dsp:cNvSpPr/>
      </dsp:nvSpPr>
      <dsp:spPr>
        <a:xfrm>
          <a:off x="4175798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/>
            <a:t>Target shape</a:t>
          </a:r>
        </a:p>
      </dsp:txBody>
      <dsp:txXfrm>
        <a:off x="4194079" y="743500"/>
        <a:ext cx="957134" cy="5876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EF6C7-FFAF-4776-946B-ECD4369D7484}">
      <dsp:nvSpPr>
        <dsp:cNvPr id="0" name=""/>
        <dsp:cNvSpPr/>
      </dsp:nvSpPr>
      <dsp:spPr>
        <a:xfrm>
          <a:off x="2272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solidFill>
                <a:schemeClr val="tx1"/>
              </a:solidFill>
            </a:rPr>
            <a:t>RBF Grid</a:t>
          </a:r>
        </a:p>
      </dsp:txBody>
      <dsp:txXfrm>
        <a:off x="20553" y="743500"/>
        <a:ext cx="957134" cy="587603"/>
      </dsp:txXfrm>
    </dsp:sp>
    <dsp:sp modelId="{8A9941D1-9844-42CF-9343-190A4DC28AA5}">
      <dsp:nvSpPr>
        <dsp:cNvPr id="0" name=""/>
        <dsp:cNvSpPr/>
      </dsp:nvSpPr>
      <dsp:spPr>
        <a:xfrm>
          <a:off x="1095339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1095339" y="963371"/>
        <a:ext cx="147464" cy="147862"/>
      </dsp:txXfrm>
    </dsp:sp>
    <dsp:sp modelId="{27D3572C-7FCE-4A75-888E-53637B3033D0}">
      <dsp:nvSpPr>
        <dsp:cNvPr id="0" name=""/>
        <dsp:cNvSpPr/>
      </dsp:nvSpPr>
      <dsp:spPr>
        <a:xfrm>
          <a:off x="1393448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solidFill>
                <a:schemeClr val="tx1"/>
              </a:solidFill>
            </a:rPr>
            <a:t>Level-set</a:t>
          </a:r>
        </a:p>
      </dsp:txBody>
      <dsp:txXfrm>
        <a:off x="1411729" y="743500"/>
        <a:ext cx="957134" cy="587603"/>
      </dsp:txXfrm>
    </dsp:sp>
    <dsp:sp modelId="{56F694FB-6155-44D4-A05E-5695AA4E0905}">
      <dsp:nvSpPr>
        <dsp:cNvPr id="0" name=""/>
        <dsp:cNvSpPr/>
      </dsp:nvSpPr>
      <dsp:spPr>
        <a:xfrm>
          <a:off x="2486514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2486514" y="963371"/>
        <a:ext cx="147464" cy="147862"/>
      </dsp:txXfrm>
    </dsp:sp>
    <dsp:sp modelId="{E2BF897E-9374-4A56-B9E8-75DCA9913F91}">
      <dsp:nvSpPr>
        <dsp:cNvPr id="0" name=""/>
        <dsp:cNvSpPr/>
      </dsp:nvSpPr>
      <dsp:spPr>
        <a:xfrm>
          <a:off x="2784623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>
              <a:solidFill>
                <a:schemeClr val="accent2"/>
              </a:solidFill>
            </a:rPr>
            <a:t>Heaviside</a:t>
          </a:r>
        </a:p>
      </dsp:txBody>
      <dsp:txXfrm>
        <a:off x="2802904" y="743500"/>
        <a:ext cx="957134" cy="587603"/>
      </dsp:txXfrm>
    </dsp:sp>
    <dsp:sp modelId="{7A9B797B-29EE-4937-A707-28BDE4899C6F}">
      <dsp:nvSpPr>
        <dsp:cNvPr id="0" name=""/>
        <dsp:cNvSpPr/>
      </dsp:nvSpPr>
      <dsp:spPr>
        <a:xfrm>
          <a:off x="3877689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3877689" y="963371"/>
        <a:ext cx="147464" cy="147862"/>
      </dsp:txXfrm>
    </dsp:sp>
    <dsp:sp modelId="{48A1F03B-A698-4EE9-BDF3-3DC55DE2289A}">
      <dsp:nvSpPr>
        <dsp:cNvPr id="0" name=""/>
        <dsp:cNvSpPr/>
      </dsp:nvSpPr>
      <dsp:spPr>
        <a:xfrm>
          <a:off x="4175798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/>
            <a:t>Target shape</a:t>
          </a:r>
        </a:p>
      </dsp:txBody>
      <dsp:txXfrm>
        <a:off x="4194079" y="743500"/>
        <a:ext cx="957134" cy="587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EF6C7-FFAF-4776-946B-ECD4369D7484}">
      <dsp:nvSpPr>
        <dsp:cNvPr id="0" name=""/>
        <dsp:cNvSpPr/>
      </dsp:nvSpPr>
      <dsp:spPr>
        <a:xfrm>
          <a:off x="2272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solidFill>
                <a:schemeClr val="tx1"/>
              </a:solidFill>
            </a:rPr>
            <a:t>RBF Grid</a:t>
          </a:r>
        </a:p>
      </dsp:txBody>
      <dsp:txXfrm>
        <a:off x="20553" y="743500"/>
        <a:ext cx="957134" cy="587603"/>
      </dsp:txXfrm>
    </dsp:sp>
    <dsp:sp modelId="{8A9941D1-9844-42CF-9343-190A4DC28AA5}">
      <dsp:nvSpPr>
        <dsp:cNvPr id="0" name=""/>
        <dsp:cNvSpPr/>
      </dsp:nvSpPr>
      <dsp:spPr>
        <a:xfrm>
          <a:off x="1095339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1095339" y="963371"/>
        <a:ext cx="147464" cy="147862"/>
      </dsp:txXfrm>
    </dsp:sp>
    <dsp:sp modelId="{27D3572C-7FCE-4A75-888E-53637B3033D0}">
      <dsp:nvSpPr>
        <dsp:cNvPr id="0" name=""/>
        <dsp:cNvSpPr/>
      </dsp:nvSpPr>
      <dsp:spPr>
        <a:xfrm>
          <a:off x="1393448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solidFill>
                <a:schemeClr val="tx1"/>
              </a:solidFill>
            </a:rPr>
            <a:t>Level-set</a:t>
          </a:r>
        </a:p>
      </dsp:txBody>
      <dsp:txXfrm>
        <a:off x="1411729" y="743500"/>
        <a:ext cx="957134" cy="587603"/>
      </dsp:txXfrm>
    </dsp:sp>
    <dsp:sp modelId="{56F694FB-6155-44D4-A05E-5695AA4E0905}">
      <dsp:nvSpPr>
        <dsp:cNvPr id="0" name=""/>
        <dsp:cNvSpPr/>
      </dsp:nvSpPr>
      <dsp:spPr>
        <a:xfrm>
          <a:off x="2486514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2486514" y="963371"/>
        <a:ext cx="147464" cy="147862"/>
      </dsp:txXfrm>
    </dsp:sp>
    <dsp:sp modelId="{E2BF897E-9374-4A56-B9E8-75DCA9913F91}">
      <dsp:nvSpPr>
        <dsp:cNvPr id="0" name=""/>
        <dsp:cNvSpPr/>
      </dsp:nvSpPr>
      <dsp:spPr>
        <a:xfrm>
          <a:off x="2784623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solidFill>
                <a:schemeClr val="tx1"/>
              </a:solidFill>
            </a:rPr>
            <a:t>Heaviside</a:t>
          </a:r>
        </a:p>
      </dsp:txBody>
      <dsp:txXfrm>
        <a:off x="2802904" y="743500"/>
        <a:ext cx="957134" cy="587603"/>
      </dsp:txXfrm>
    </dsp:sp>
    <dsp:sp modelId="{7A9B797B-29EE-4937-A707-28BDE4899C6F}">
      <dsp:nvSpPr>
        <dsp:cNvPr id="0" name=""/>
        <dsp:cNvSpPr/>
      </dsp:nvSpPr>
      <dsp:spPr>
        <a:xfrm>
          <a:off x="3877689" y="914084"/>
          <a:ext cx="210663" cy="2464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3877689" y="963371"/>
        <a:ext cx="147464" cy="147862"/>
      </dsp:txXfrm>
    </dsp:sp>
    <dsp:sp modelId="{48A1F03B-A698-4EE9-BDF3-3DC55DE2289A}">
      <dsp:nvSpPr>
        <dsp:cNvPr id="0" name=""/>
        <dsp:cNvSpPr/>
      </dsp:nvSpPr>
      <dsp:spPr>
        <a:xfrm>
          <a:off x="4175798" y="725219"/>
          <a:ext cx="993696" cy="624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>
              <a:solidFill>
                <a:schemeClr val="accent2"/>
              </a:solidFill>
            </a:rPr>
            <a:t>Target shape</a:t>
          </a:r>
        </a:p>
      </dsp:txBody>
      <dsp:txXfrm>
        <a:off x="4194079" y="743500"/>
        <a:ext cx="957134" cy="587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1F4AE-476A-4883-AC40-D4D7A5D3F25C}" type="datetimeFigureOut">
              <a:rPr lang="en-CA" smtClean="0"/>
              <a:t>2025-08-27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A8764-FE23-4DAF-B719-39E1CE37EC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14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UBC-GIF </a:t>
            </a:r>
            <a:r>
              <a:rPr lang="en-CA" dirty="0" err="1"/>
              <a:t>Affliation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759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D765C-DB33-F8EC-1FC8-5E90BB02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32C72-82E1-AA87-98B4-C39304B8D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78FD6-760C-4F08-831B-23B04DF06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Add a cross section for muon tomography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A5005-21F9-C655-4895-5D0EC924D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028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Add annotations on the model (cave, air gap, </a:t>
            </a:r>
            <a:r>
              <a:rPr lang="en-CA" dirty="0" err="1"/>
              <a:t>rubble,etc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628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Add </a:t>
            </a:r>
            <a:r>
              <a:rPr lang="en-CA" dirty="0" err="1"/>
              <a:t>eqn</a:t>
            </a:r>
            <a:r>
              <a:rPr lang="en-CA" dirty="0"/>
              <a:t> and show the changes in math.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536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62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Sub-mesh typically has sparser  spacing than simulation mesh to reduce # of inversion parameters. </a:t>
            </a:r>
          </a:p>
          <a:p>
            <a:pPr marL="171450" indent="-171450">
              <a:buFontTx/>
              <a:buChar char="-"/>
            </a:pPr>
            <a:r>
              <a:rPr lang="en-CA" dirty="0"/>
              <a:t>Crop out or move y-label 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978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937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2793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Make </a:t>
            </a:r>
            <a:r>
              <a:rPr lang="en-CA" dirty="0" err="1"/>
              <a:t>m_p</a:t>
            </a:r>
            <a:r>
              <a:rPr lang="en-CA" dirty="0"/>
              <a:t> a contrast.</a:t>
            </a:r>
          </a:p>
          <a:p>
            <a:r>
              <a:rPr lang="en-CA" dirty="0"/>
              <a:t>- Here m_0 is a scalar but could be vector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220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CA" dirty="0"/>
              <a:t>- Need to convey the spacing of the true model vs survey</a:t>
            </a:r>
          </a:p>
          <a:p>
            <a:pPr marL="171450" indent="-171450">
              <a:buFontTx/>
              <a:buChar char="-"/>
            </a:pPr>
            <a:r>
              <a:rPr lang="en-CA" dirty="0"/>
              <a:t>Add </a:t>
            </a:r>
            <a:r>
              <a:rPr lang="en-CA" dirty="0" err="1"/>
              <a:t>xlabel</a:t>
            </a:r>
            <a:r>
              <a:rPr lang="en-CA" dirty="0"/>
              <a:t> for true model. </a:t>
            </a:r>
          </a:p>
          <a:p>
            <a:pPr marL="171450" indent="-171450">
              <a:buFontTx/>
              <a:buChar char="-"/>
            </a:pPr>
            <a:r>
              <a:rPr lang="en-CA" dirty="0"/>
              <a:t>Stack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09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74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Add a cross section for muon tomography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A8764-FE23-4DAF-B719-39E1CE37EC9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51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484E-7D7C-4F87-9103-826D03223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82E12-9508-4734-9C47-868295022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C585D-C66B-4D05-8C51-2DE4CF47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358F9-44D6-4DF9-A4A2-07DE3CABE442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9CF97-752F-4A1A-963C-0492D0DB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72601-BF06-41DA-B7EC-6FBDC0F8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51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C95B-ACD4-41B3-9822-A71690F0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C3A8A-0C5F-4BF3-AF7D-B80B3BDDB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A13E9-8DAA-4DE2-87CF-74B8BB0C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5A6E-8AF1-4E57-AFD5-E312621BF2AB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65548-D704-4624-A168-B60AD945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8B551-D674-46B0-B016-9F467C21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492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A3930-A83E-4824-8F15-7FEE5F6DB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E70A6-9ABB-41E9-B434-F09E3A334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D7468-E34D-471A-A2E3-77858BB3E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03A87-A5E5-4986-9E77-0D02B7C4105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0C0E4-B50D-4A38-9CE0-2E909B9C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3D6C6-2FDF-4DCE-AF00-E2804DE1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887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302F-4946-4E00-AD96-8E5A39E8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1D0BA-E35B-4950-958C-64326B60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9E800-B146-4682-892B-C2865A61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DCAC3-BFD7-4A4E-B10E-E9AA50FBB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96BC-7E57-43C6-A7C6-B8209708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662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D63A-498B-4CA0-8A99-CF74A79A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A243C-B951-4F67-B25D-E005ACC5D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80AA2-01B0-40AB-8C1C-846CEFAC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89D4C-5CED-47A0-B4EA-CAF92F83C0BE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85132-69BC-4E26-B46E-3CE377E1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0B505-3B61-4131-B620-6C4EDE02A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202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40F9-E984-417B-B412-6987FF1F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8B8D-511E-4124-9F60-7DEA1C802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ADEE4-75F6-4C03-925D-59CF8C627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AF9B1-7924-4E36-A2EB-EE2E9EDE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8798-18EA-4D60-A9CE-D065F761EC28}" type="datetime1">
              <a:rPr lang="en-CA" smtClean="0"/>
              <a:t>2025-08-27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FC91A-D8FE-4715-9632-5C7F1A1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BF026-22FD-458B-9C85-F7D588DC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955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B462-4DA2-41EF-B0BA-F7917CCB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A7507-E109-49F7-A0BF-820A4398B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B63EE-4F9A-4F63-B886-E2580C2AC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F5483-F34E-4E77-AAE3-94A084F83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9AF1E-7864-4A28-ADE3-A0F3C78E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C7687-E78D-4BAF-B653-F66CA8D9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965A8-38F7-4787-BE59-1D687BD4C4C7}" type="datetime1">
              <a:rPr lang="en-CA" smtClean="0"/>
              <a:t>2025-08-27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AE863-7159-4B5D-A2A8-8C8080EB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60ECC-E4F4-4296-A682-68DA33FB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418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417-262B-4D8F-992A-ECA55326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E069B-724F-4254-999C-0B4974BB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9163-4481-403D-92CB-1CAB823E987F}" type="datetime1">
              <a:rPr lang="en-CA" smtClean="0"/>
              <a:t>2025-08-27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08217-367D-4F22-A0FC-E4E237FE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D7324-6742-446D-8F16-A8C93404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42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7E152-3945-4595-AB88-80D33550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0C28-59F9-4352-9BC7-8B058CAD114B}" type="datetime1">
              <a:rPr lang="en-CA" smtClean="0"/>
              <a:t>2025-08-27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3137-A526-4A31-A2A7-477E4159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F638-755A-48BE-86EA-450EC4DC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52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B202-D093-45C0-B4AD-B916CB55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5030-0996-4434-89A5-3BFED7D57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59B69-51E9-4381-B15C-2DFB8A26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F16DE-2F0B-4DF4-B0CA-EA7592A5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F96F-2431-43BB-A983-9BCDB29F9D3A}" type="datetime1">
              <a:rPr lang="en-CA" smtClean="0"/>
              <a:t>2025-08-27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9B9D3-405C-4CE9-BB12-907724C1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B6E3F-5696-4444-88A2-549A1420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72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34FBD-10D1-488D-BCB7-E5C703D9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85218-732F-491F-A4FC-DB3C12E49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9D64C-8FFA-44B7-ADF6-BC9AA2356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F29B-A08B-4873-BD7D-B111146C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C11E-2687-4F22-8E68-F32E6B4CE2FD}" type="datetime1">
              <a:rPr lang="en-CA" smtClean="0"/>
              <a:t>2025-08-27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4A371-9AEE-415D-A30F-2F56098C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6381D-3FF4-4651-8AC4-29EA0026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232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6205E-D3D2-4538-B492-BFBD7B1F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402D2-973D-47C3-9E5E-54D59FF59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6E858-30A8-4EF1-B5E0-CF8146138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47EF5-E4DD-4A31-8FB1-660E6DDEF520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18E7-DE9A-4568-9819-D5BA146D6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5449-1D44-4D8C-A17C-E825C0311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E3541-C5C4-44CF-AE9B-961FF33893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42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0.png"/><Relationship Id="rId4" Type="http://schemas.openxmlformats.org/officeDocument/2006/relationships/diagramData" Target="../diagrams/data4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4288/1.0343483" TargetMode="External"/><Relationship Id="rId2" Type="http://schemas.openxmlformats.org/officeDocument/2006/relationships/hyperlink" Target="https://doi.org/10.1088/1361-6420/acd41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09/TCI.2016.2640761" TargetMode="External"/><Relationship Id="rId4" Type="http://schemas.openxmlformats.org/officeDocument/2006/relationships/hyperlink" Target="http://arxiv.org/abs/2204.0981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4.png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17.pn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FB9D-268E-436F-80DA-E42A7389E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Parametric Inversions using Radial Basis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BE972-29E3-40CF-B355-959EC15FF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6498"/>
            <a:ext cx="9144000" cy="2252283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chemeClr val="accent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Parth Pokar*, Lindsey Heagy</a:t>
            </a:r>
          </a:p>
          <a:p>
            <a:r>
              <a:rPr lang="en-CA" sz="2100" dirty="0">
                <a:solidFill>
                  <a:schemeClr val="accent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University of British Columbia – Geophysical Inversion Facility</a:t>
            </a:r>
            <a:br>
              <a:rPr lang="en-CA" sz="2100" dirty="0">
                <a:solidFill>
                  <a:schemeClr val="accent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endParaRPr lang="en-CA" sz="2100" dirty="0">
              <a:solidFill>
                <a:schemeClr val="accent2">
                  <a:lumMod val="7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CA" sz="3200" dirty="0">
                <a:solidFill>
                  <a:schemeClr val="accent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IMAGE ‘25 </a:t>
            </a:r>
            <a:br>
              <a:rPr lang="en-CA" sz="3200" dirty="0">
                <a:solidFill>
                  <a:schemeClr val="accent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Modeling and Drilling for Mineral Exploration</a:t>
            </a:r>
            <a:endParaRPr lang="en-CA" sz="2000" dirty="0">
              <a:solidFill>
                <a:schemeClr val="accent2">
                  <a:lumMod val="7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7C253-510C-E2EC-72C7-271487EB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2743200" cy="365125"/>
          </a:xfrm>
        </p:spPr>
        <p:txBody>
          <a:bodyPr/>
          <a:lstStyle/>
          <a:p>
            <a:fld id="{5768E023-FB98-4E3C-B89A-7175904E5521}" type="datetime1">
              <a:rPr lang="en-CA" smtClean="0"/>
              <a:t>2025-08-27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B4A80-5A9B-2CD5-084A-3C9AD3B0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2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0E22A-3434-9682-3C02-39E16271C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B94A-4C30-7194-09EB-36376364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Parameterization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62A95-9D09-94BD-05B0-3FB2D1272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E9074-23A6-2052-A090-E705715D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10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9107D2-6F5A-C161-85F9-8C1A85448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39329"/>
                <a:ext cx="420163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CA" sz="1800" dirty="0">
                  <a:effectLst/>
                </a:endParaRPr>
              </a:p>
              <a:p>
                <a:r>
                  <a:rPr lang="en-CA" sz="2400" b="0" i="0" dirty="0">
                    <a:effectLst/>
                    <a:latin typeface="Calibri" panose="020F0502020204030204" pitchFamily="34" charset="0"/>
                  </a:rPr>
                  <a:t>Binarize Level set function with a sigmoid or Heaviside function:</a:t>
                </a:r>
                <a:br>
                  <a:rPr lang="en-CA" sz="1800" dirty="0">
                    <a:latin typeface="Cambria Math" panose="02040503050406030204" pitchFamily="18" charset="0"/>
                  </a:rPr>
                </a:br>
                <a:endParaRPr lang="en-CA" sz="1800" b="0" i="0" dirty="0"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CA" sz="18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8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CA" sz="18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func>
                            <m:funcPr>
                              <m:ctrlPr>
                                <a:rPr lang="en-CA" sz="18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18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arctan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18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𝜋𝜙</m:t>
                                      </m:r>
                                    </m:num>
                                    <m:den>
                                      <m:r>
                                        <a:rPr lang="en-CA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9107D2-6F5A-C161-85F9-8C1A85448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39329"/>
                <a:ext cx="4201633" cy="4351338"/>
              </a:xfrm>
              <a:blipFill>
                <a:blip r:embed="rId3"/>
                <a:stretch>
                  <a:fillRect l="-20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3AE7A12-7523-E525-6363-B5B3FC075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451278"/>
              </p:ext>
            </p:extLst>
          </p:nvPr>
        </p:nvGraphicFramePr>
        <p:xfrm>
          <a:off x="6776909" y="-314663"/>
          <a:ext cx="5171768" cy="2074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619F050-4698-13EF-4A4C-0B8120AA8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7575" y="1244009"/>
            <a:ext cx="6524425" cy="54774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708E0AC-791C-A96A-58F0-147C5DB562BC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B7FDBA-F6CD-9DE2-E9A5-E7E9EA67366C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39114D-9850-F4E3-0EE8-B5FF8C4B9565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7421E8B-1288-7C16-FBC0-6D41A295C529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BE63AB-98C9-36BE-6A59-34ACBE552312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288CD-6092-8C5C-F9CD-59B625B334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590" y="3429000"/>
            <a:ext cx="5014913" cy="29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2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1A3D8-F800-F5CE-5DE1-00D129135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4EDE-AAAA-D22B-4171-FA4EF097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74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Parameterization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BACD-7BE8-8DC5-0904-A6A4783B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ADA61-93A3-9FAB-0EE3-A1CC2091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11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CFE8114-823B-83CC-0726-077F81F445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899" y="1349737"/>
                <a:ext cx="5520070" cy="481434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CA" b="0" dirty="0"/>
                  <a:t>For a problem of form</a:t>
                </a:r>
                <a:br>
                  <a:rPr lang="en-CA" b="0" dirty="0"/>
                </a:br>
                <a:br>
                  <a:rPr lang="en-CA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br>
                  <a:rPr lang="en-CA" b="0" i="1" dirty="0">
                    <a:latin typeface="Cambria Math" panose="02040503050406030204" pitchFamily="18" charset="0"/>
                  </a:rPr>
                </a:b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1" i="1" smtClean="0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CA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6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CA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CA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CA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CA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6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b="1" i="1" dirty="0"/>
                  <a:t>m = </a:t>
                </a:r>
                <a:r>
                  <a:rPr lang="en-CA" dirty="0"/>
                  <a:t>model space</a:t>
                </a:r>
                <a:r>
                  <a:rPr lang="en-CA" b="1" i="1" dirty="0"/>
                  <a:t>; </a:t>
                </a:r>
                <a:r>
                  <a:rPr lang="en-CA" i="1" dirty="0"/>
                  <a:t>d = </a:t>
                </a:r>
                <a:r>
                  <a:rPr lang="en-CA" dirty="0"/>
                  <a:t>data </a:t>
                </a:r>
                <a:r>
                  <a:rPr lang="en-CA" b="1" i="1" dirty="0"/>
                  <a:t>;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CA" b="1" i="1" dirty="0"/>
                  <a:t> = </a:t>
                </a:r>
                <a:r>
                  <a:rPr lang="en-CA" dirty="0"/>
                  <a:t>noise</a:t>
                </a:r>
              </a:p>
              <a:p>
                <a:pPr marL="0" indent="0">
                  <a:buNone/>
                </a:pPr>
                <a:r>
                  <a:rPr lang="en-CA" b="1" dirty="0"/>
                  <a:t>p = </a:t>
                </a:r>
                <a:r>
                  <a:rPr lang="en-CA" dirty="0"/>
                  <a:t>Inversion parameters</a:t>
                </a:r>
              </a:p>
              <a:p>
                <a:pPr marL="0" indent="0">
                  <a:buNone/>
                </a:pPr>
                <a:r>
                  <a:rPr lang="en-CA" b="1" dirty="0"/>
                  <a:t>m</a:t>
                </a:r>
                <a:r>
                  <a:rPr lang="en-CA" b="1" baseline="-25000" dirty="0"/>
                  <a:t>0</a:t>
                </a:r>
                <a:r>
                  <a:rPr lang="en-CA" b="1" dirty="0"/>
                  <a:t> = </a:t>
                </a:r>
                <a:r>
                  <a:rPr lang="en-CA" dirty="0"/>
                  <a:t>Background physical (</a:t>
                </a:r>
                <a:r>
                  <a:rPr lang="en-CA" b="1" i="1" dirty="0"/>
                  <a:t>10</a:t>
                </a:r>
                <a:r>
                  <a:rPr lang="en-CA" b="1" i="1" baseline="30000" dirty="0"/>
                  <a:t>-4</a:t>
                </a:r>
                <a:r>
                  <a:rPr lang="en-CA" dirty="0"/>
                  <a:t>)</a:t>
                </a:r>
              </a:p>
              <a:p>
                <a:pPr marL="0" indent="0">
                  <a:buNone/>
                </a:pPr>
                <a:r>
                  <a:rPr lang="en-CA" b="1" dirty="0" err="1"/>
                  <a:t>m</a:t>
                </a:r>
                <a:r>
                  <a:rPr lang="en-CA" b="1" baseline="-25000" dirty="0" err="1"/>
                  <a:t>p</a:t>
                </a:r>
                <a:r>
                  <a:rPr lang="en-CA" b="1" dirty="0"/>
                  <a:t> = </a:t>
                </a:r>
                <a:r>
                  <a:rPr lang="en-CA" dirty="0"/>
                  <a:t>Physical property contrast (</a:t>
                </a:r>
                <a:r>
                  <a:rPr lang="en-CA" b="1" i="1" dirty="0"/>
                  <a:t>10</a:t>
                </a:r>
                <a:r>
                  <a:rPr lang="en-CA" dirty="0"/>
                  <a:t>)</a:t>
                </a:r>
              </a:p>
              <a:p>
                <a:pPr lvl="1"/>
                <a:r>
                  <a:rPr lang="en-CA" dirty="0"/>
                  <a:t>Target - background</a:t>
                </a: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CFE8114-823B-83CC-0726-077F81F44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899" y="1349737"/>
                <a:ext cx="5520070" cy="4814344"/>
              </a:xfrm>
              <a:blipFill>
                <a:blip r:embed="rId3"/>
                <a:stretch>
                  <a:fillRect l="-1989" t="-1899" b="-25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F38AA0-769B-3CC4-9D4A-A89451988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779019"/>
              </p:ext>
            </p:extLst>
          </p:nvPr>
        </p:nvGraphicFramePr>
        <p:xfrm>
          <a:off x="6776909" y="-350347"/>
          <a:ext cx="5171768" cy="2074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703CD18-3A0F-60DE-071B-9D7081A39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1490" y="1349737"/>
            <a:ext cx="6150510" cy="516355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FE3B228-4215-9A54-3E12-E881B9B342A0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69621A-BB3D-EA47-9048-A9A50A9F23F1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4B4426F-91EA-7D5C-8500-FB6D28C02343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E0E968-2190-6018-0C58-B5CF70036D3F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2C00BF-5D38-7CBA-4DE9-2BA1D8B354C6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76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6BACF-5E43-039C-E013-BBCBEE012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E30381A-4831-C0E0-781E-C695A80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89"/>
          <a:stretch>
            <a:fillRect/>
          </a:stretch>
        </p:blipFill>
        <p:spPr>
          <a:xfrm>
            <a:off x="7058940" y="3849624"/>
            <a:ext cx="5133324" cy="3008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276DD-8644-B610-84A2-2A5DC9F7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06" y="23251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Results – DC-Resistivity Problem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A6FA9-A4A7-E9B3-80A8-94AC730F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7E9D8-E1BD-3273-C777-03E51915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12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6051C-0EBE-4B76-A944-1D4203DACD5E}"/>
              </a:ext>
            </a:extLst>
          </p:cNvPr>
          <p:cNvSpPr txBox="1"/>
          <p:nvPr/>
        </p:nvSpPr>
        <p:spPr>
          <a:xfrm>
            <a:off x="846306" y="1110669"/>
            <a:ext cx="79850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2D</a:t>
            </a:r>
            <a:r>
              <a:rPr lang="en-CA" sz="2400" dirty="0"/>
              <a:t> test set up as a </a:t>
            </a:r>
            <a:r>
              <a:rPr lang="en-CA" sz="2400" b="1" dirty="0"/>
              <a:t>DC-Resistivity Dipole-Dipole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Simulating high conductivity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Line length</a:t>
            </a:r>
            <a:r>
              <a:rPr lang="en-CA" sz="2400" dirty="0"/>
              <a:t>: 4km (-2000m to 2000m)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Source electrode (A-B) separation</a:t>
            </a:r>
            <a:r>
              <a:rPr lang="en-CA" sz="2400" dirty="0"/>
              <a:t>: 50m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Receiver electrode (M-N) separation</a:t>
            </a:r>
            <a:r>
              <a:rPr lang="en-CA" sz="2400" dirty="0"/>
              <a:t>: 50m moving outwards from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Inverted using </a:t>
            </a:r>
            <a:r>
              <a:rPr lang="en-CA" sz="2400" dirty="0" err="1"/>
              <a:t>SimPEG</a:t>
            </a:r>
            <a:r>
              <a:rPr lang="en-CA" sz="2400" dirty="0"/>
              <a:t> </a:t>
            </a:r>
            <a:r>
              <a:rPr lang="en-CA" sz="2400" b="1" dirty="0"/>
              <a:t>without explicit regularization</a:t>
            </a:r>
            <a:r>
              <a:rPr lang="en-CA" sz="2400" dirty="0"/>
              <a:t>. </a:t>
            </a:r>
          </a:p>
          <a:p>
            <a:endParaRPr lang="en-C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E90A4F-D826-138B-514E-E09819F42FAF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9043D0-9925-F16D-E20E-837C924AA5F5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206722-5993-2A08-7E70-A4D71CE2CF7C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081A29-719A-6602-AEA8-F2F6823EDEEC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81C035-F288-8D18-1583-0F70A54E660F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BB-932F-5305-B6A8-191994540FF1}"/>
              </a:ext>
            </a:extLst>
          </p:cNvPr>
          <p:cNvSpPr txBox="1"/>
          <p:nvPr/>
        </p:nvSpPr>
        <p:spPr>
          <a:xfrm>
            <a:off x="9940874" y="4723359"/>
            <a:ext cx="117403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sz="1600" b="1" dirty="0"/>
              <a:t>0.1 S/m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E3BCA-0C0F-610B-F730-8A5AF7395C46}"/>
              </a:ext>
            </a:extLst>
          </p:cNvPr>
          <p:cNvSpPr txBox="1"/>
          <p:nvPr/>
        </p:nvSpPr>
        <p:spPr>
          <a:xfrm>
            <a:off x="9285589" y="5495911"/>
            <a:ext cx="117403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b="1" dirty="0"/>
              <a:t>10</a:t>
            </a:r>
            <a:r>
              <a:rPr lang="en-CA" b="1" baseline="30000" dirty="0"/>
              <a:t>-4 </a:t>
            </a:r>
            <a:r>
              <a:rPr lang="en-CA" b="1" dirty="0"/>
              <a:t>S/m</a:t>
            </a:r>
            <a:endParaRPr lang="en-CA" b="1" baseline="30000" dirty="0"/>
          </a:p>
        </p:txBody>
      </p:sp>
      <p:pic>
        <p:nvPicPr>
          <p:cNvPr id="13" name="Picture 12" descr="A graph with blue and black squares&#10;&#10;AI-generated content may be incorrect.">
            <a:extLst>
              <a:ext uri="{FF2B5EF4-FFF2-40B4-BE49-F238E27FC236}">
                <a16:creationId xmlns:a16="http://schemas.microsoft.com/office/drawing/2014/main" id="{C0693B50-81F5-B681-ED6C-ECE0B0019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r="8223"/>
          <a:stretch>
            <a:fillRect/>
          </a:stretch>
        </p:blipFill>
        <p:spPr>
          <a:xfrm>
            <a:off x="-92561" y="4206913"/>
            <a:ext cx="7203563" cy="22937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C5A3DF-9FF2-7728-7D40-AD3E7D077C32}"/>
              </a:ext>
            </a:extLst>
          </p:cNvPr>
          <p:cNvSpPr txBox="1"/>
          <p:nvPr/>
        </p:nvSpPr>
        <p:spPr>
          <a:xfrm>
            <a:off x="8342894" y="4600248"/>
            <a:ext cx="104124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sz="1600" b="1" dirty="0"/>
              <a:t>0.1 </a:t>
            </a:r>
            <a:br>
              <a:rPr lang="en-CA" sz="1600" b="1" dirty="0"/>
            </a:br>
            <a:r>
              <a:rPr lang="en-CA" sz="1600" b="1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89482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C3A45-E645-CC9E-AE20-27BE292D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694CBD15-A96F-7B0B-4E63-680A84D19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9" r="18247" b="1608"/>
          <a:stretch>
            <a:fillRect/>
          </a:stretch>
        </p:blipFill>
        <p:spPr>
          <a:xfrm>
            <a:off x="5869058" y="3762368"/>
            <a:ext cx="5339238" cy="2770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E175-39E9-98AE-1FE1-ED9F22265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94" y="136525"/>
            <a:ext cx="10515600" cy="1325563"/>
          </a:xfrm>
        </p:spPr>
        <p:txBody>
          <a:bodyPr/>
          <a:lstStyle/>
          <a:p>
            <a:r>
              <a:rPr lang="en-CA">
                <a:solidFill>
                  <a:schemeClr val="accent1">
                    <a:lumMod val="75000"/>
                  </a:schemeClr>
                </a:solidFill>
              </a:rPr>
              <a:t>Results – Two bodies (DC-R)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B42-5BC2-5FFC-A8D5-9C9E0DBCA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D4526-6243-D388-EF94-848C0419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DAEC9-D69F-FBFE-B879-A09AE0F9289A}"/>
              </a:ext>
            </a:extLst>
          </p:cNvPr>
          <p:cNvSpPr txBox="1"/>
          <p:nvPr/>
        </p:nvSpPr>
        <p:spPr>
          <a:xfrm>
            <a:off x="6821424" y="5631766"/>
            <a:ext cx="406465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sharp boundaries, “correct” geometry</a:t>
            </a:r>
          </a:p>
        </p:txBody>
      </p:sp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8E4893F8-4472-818A-1D4F-8B0BD792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" t="51349" r="18648" b="26759"/>
          <a:stretch>
            <a:fillRect/>
          </a:stretch>
        </p:blipFill>
        <p:spPr>
          <a:xfrm>
            <a:off x="5869058" y="1086508"/>
            <a:ext cx="5339238" cy="26758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EDF7C8-F156-943A-174D-97161F673B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028"/>
          <a:stretch>
            <a:fillRect/>
          </a:stretch>
        </p:blipFill>
        <p:spPr>
          <a:xfrm>
            <a:off x="11208296" y="1032458"/>
            <a:ext cx="983704" cy="545981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AF78EEB-AED6-82AA-16B1-93DB63BB8FA8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D98977D-EF0F-5F3B-A743-8EF42DB345DF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B1B461-00FC-7BA7-D76C-9600B406C207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ABF1B3-853D-B5AA-A39C-284ABAD0F053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7CCD22-A2C8-F41F-8EDE-16F2A9486638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43637-FAA9-A6C0-CFF7-3D6824F04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8" y="1032458"/>
            <a:ext cx="5114076" cy="2978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A8B0C-F763-362C-1421-E57AF666F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76" y="3666744"/>
            <a:ext cx="5169218" cy="3054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1B63-EAC0-EF19-84F2-2D7B8C8B8FA6}"/>
              </a:ext>
            </a:extLst>
          </p:cNvPr>
          <p:cNvSpPr txBox="1"/>
          <p:nvPr/>
        </p:nvSpPr>
        <p:spPr>
          <a:xfrm>
            <a:off x="1599499" y="5456210"/>
            <a:ext cx="345891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Blurred boundaries, geometry?</a:t>
            </a:r>
          </a:p>
        </p:txBody>
      </p:sp>
    </p:spTree>
    <p:extLst>
      <p:ext uri="{BB962C8B-B14F-4D97-AF65-F5344CB8AC3E}">
        <p14:creationId xmlns:p14="http://schemas.microsoft.com/office/powerpoint/2010/main" val="86437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A36D7-EAF9-40F6-9712-2355F15CB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EF0D-FCB6-07FD-E732-6E3A49F4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55" y="136525"/>
            <a:ext cx="10515600" cy="1019613"/>
          </a:xfrm>
        </p:spPr>
        <p:txBody>
          <a:bodyPr/>
          <a:lstStyle/>
          <a:p>
            <a:r>
              <a:rPr lang="en-CA">
                <a:solidFill>
                  <a:schemeClr val="accent1">
                    <a:lumMod val="75000"/>
                  </a:schemeClr>
                </a:solidFill>
              </a:rPr>
              <a:t>Results – Depth to basement (DC-R)  </a:t>
            </a:r>
            <a:endParaRPr lang="en-CA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20194-B1E0-07F6-0184-9F14D7A7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BFF2D-1514-4102-524F-9566C7CE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14</a:t>
            </a:fld>
            <a:endParaRPr lang="en-CA"/>
          </a:p>
        </p:txBody>
      </p:sp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B2E65888-88FB-90DB-64FC-FB94CA5C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" r="17808" b="67048"/>
          <a:stretch>
            <a:fillRect/>
          </a:stretch>
        </p:blipFill>
        <p:spPr>
          <a:xfrm>
            <a:off x="838200" y="829340"/>
            <a:ext cx="4345246" cy="2913320"/>
          </a:xfrm>
          <a:prstGeom prst="rect">
            <a:avLst/>
          </a:prstGeom>
        </p:spPr>
      </p:pic>
      <p:pic>
        <p:nvPicPr>
          <p:cNvPr id="22" name="Picture 21" descr="A screenshot of a graph&#10;&#10;AI-generated content may be incorrect.">
            <a:extLst>
              <a:ext uri="{FF2B5EF4-FFF2-40B4-BE49-F238E27FC236}">
                <a16:creationId xmlns:a16="http://schemas.microsoft.com/office/drawing/2014/main" id="{B8A24B98-CDC4-EA90-6A8F-AD4EF463C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12" r="16280"/>
          <a:stretch>
            <a:fillRect/>
          </a:stretch>
        </p:blipFill>
        <p:spPr>
          <a:xfrm>
            <a:off x="6118084" y="3697452"/>
            <a:ext cx="4494807" cy="3160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39528-D019-FCFB-BD19-6A246358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028"/>
          <a:stretch>
            <a:fillRect/>
          </a:stretch>
        </p:blipFill>
        <p:spPr>
          <a:xfrm>
            <a:off x="11208296" y="829340"/>
            <a:ext cx="983704" cy="5459819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2D16589-99AA-07C8-CB3A-AAA9E1356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t="35955" r="15612" b="34662"/>
          <a:stretch>
            <a:fillRect/>
          </a:stretch>
        </p:blipFill>
        <p:spPr>
          <a:xfrm>
            <a:off x="6267645" y="868219"/>
            <a:ext cx="4345246" cy="28292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65E9145-8B9C-69B8-3409-333710CECABD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E6C17A-EAC2-7ED8-0E57-D954CD99F709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1C5A5F-2EEB-DC8A-7BC0-6DE33A88D791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0FCB1A-8F0C-0C6B-B34A-6C4DECB92D10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B3F0C7-49B5-CDF7-6CB6-DD72A58ED489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E9ADA-1EAC-3D81-9350-0401454336B3}"/>
              </a:ext>
            </a:extLst>
          </p:cNvPr>
          <p:cNvSpPr txBox="1"/>
          <p:nvPr/>
        </p:nvSpPr>
        <p:spPr>
          <a:xfrm>
            <a:off x="7657324" y="4513233"/>
            <a:ext cx="315662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“correct”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A86A8-B1A8-D682-8E4C-BEC19E62D3C1}"/>
              </a:ext>
            </a:extLst>
          </p:cNvPr>
          <p:cNvSpPr txBox="1"/>
          <p:nvPr/>
        </p:nvSpPr>
        <p:spPr>
          <a:xfrm>
            <a:off x="6906416" y="1156138"/>
            <a:ext cx="375053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Initialized with conductor at depth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57B1EF-0D6F-33ED-8E6B-8907E782A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23" y="3722979"/>
            <a:ext cx="4438754" cy="30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4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2D74-8074-273B-7545-0009BD9E4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5EC4-3FEF-EDF1-B9FE-8BD7F5BF2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55" y="19293"/>
            <a:ext cx="10515600" cy="101961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Results – Muon Tomography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BBD2C-C1D2-328C-2736-64209A7F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2D554-2802-7D87-4F6A-93899998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15</a:t>
            </a:fld>
            <a:endParaRPr lang="en-CA"/>
          </a:p>
        </p:txBody>
      </p:sp>
      <p:pic>
        <p:nvPicPr>
          <p:cNvPr id="13" name="Picture 12" descr="A screen shot of a graph&#10;&#10;AI-generated content may be incorrect.">
            <a:extLst>
              <a:ext uri="{FF2B5EF4-FFF2-40B4-BE49-F238E27FC236}">
                <a16:creationId xmlns:a16="http://schemas.microsoft.com/office/drawing/2014/main" id="{6BB87D2D-57C5-FBD2-1A11-2C6DCAE7E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2"/>
          <a:stretch>
            <a:fillRect/>
          </a:stretch>
        </p:blipFill>
        <p:spPr>
          <a:xfrm>
            <a:off x="4718652" y="1038906"/>
            <a:ext cx="7377655" cy="50369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6F1525-FFB7-EF9A-A8A5-7CE8E433947A}"/>
              </a:ext>
            </a:extLst>
          </p:cNvPr>
          <p:cNvSpPr txBox="1"/>
          <p:nvPr/>
        </p:nvSpPr>
        <p:spPr>
          <a:xfrm>
            <a:off x="457139" y="914400"/>
            <a:ext cx="42615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Testing in synthetic </a:t>
            </a:r>
            <a:r>
              <a:rPr lang="en-CA" sz="2800" b="1" dirty="0">
                <a:solidFill>
                  <a:schemeClr val="accent2"/>
                </a:solidFill>
              </a:rPr>
              <a:t>3D Muon Tomography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Simulating a low-density body (cave)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/>
              <a:t>49 Sensors</a:t>
            </a:r>
            <a:r>
              <a:rPr lang="en-CA" sz="2800" dirty="0"/>
              <a:t> below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/>
              <a:t>Data</a:t>
            </a:r>
            <a:r>
              <a:rPr lang="en-CA" sz="2800" dirty="0"/>
              <a:t>: Predicted muon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/>
              <a:t>Exposure time </a:t>
            </a:r>
            <a:r>
              <a:rPr lang="en-CA" sz="2800" dirty="0"/>
              <a:t>: 90 days</a:t>
            </a:r>
            <a:br>
              <a:rPr lang="en-CA" sz="2800" dirty="0"/>
            </a:b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Simulation implemented in </a:t>
            </a:r>
            <a:r>
              <a:rPr lang="en-CA" sz="2800" dirty="0" err="1"/>
              <a:t>SimPEG</a:t>
            </a:r>
            <a:r>
              <a:rPr lang="en-CA" sz="2800" dirty="0"/>
              <a:t> — courtesy of Ideon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90D239-381B-D671-12B4-F59F7965CBD9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C70E35-3EEA-3D83-02E9-7195F3815C9C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DCA266-8483-CF4F-136D-9052B57F407B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64E90B-512B-FAEF-5448-DB77BC12C5A7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A562DF-6DC0-5053-60F1-EEC17707AAF1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3698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7794-E3E7-9DD6-9322-41DCBA6D3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742B-4101-D0D5-2923-F6A1AF27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55" y="19293"/>
            <a:ext cx="10515600" cy="101961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Results – Muon Tomography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D2058-38BE-BB07-B40B-D39F1C9D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74675-8258-47F3-0310-95BE8D77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16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22A94-9806-98D4-408C-B4A885DCA0C2}"/>
              </a:ext>
            </a:extLst>
          </p:cNvPr>
          <p:cNvSpPr txBox="1"/>
          <p:nvPr/>
        </p:nvSpPr>
        <p:spPr>
          <a:xfrm rot="16200000">
            <a:off x="-350261" y="1873665"/>
            <a:ext cx="168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True model</a:t>
            </a:r>
            <a:endParaRPr lang="en-CA" sz="2000" b="1" dirty="0"/>
          </a:p>
        </p:txBody>
      </p:sp>
      <p:pic>
        <p:nvPicPr>
          <p:cNvPr id="13" name="Picture 12" descr="A screen shot of a graph&#10;&#10;AI-generated content may be incorrect.">
            <a:extLst>
              <a:ext uri="{FF2B5EF4-FFF2-40B4-BE49-F238E27FC236}">
                <a16:creationId xmlns:a16="http://schemas.microsoft.com/office/drawing/2014/main" id="{B6A98083-B9B6-8EA1-55E6-FEFEA5E6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2"/>
          <a:stretch>
            <a:fillRect/>
          </a:stretch>
        </p:blipFill>
        <p:spPr>
          <a:xfrm>
            <a:off x="691055" y="845354"/>
            <a:ext cx="4263594" cy="2910889"/>
          </a:xfrm>
          <a:prstGeom prst="rect">
            <a:avLst/>
          </a:prstGeom>
        </p:spPr>
      </p:pic>
      <p:pic>
        <p:nvPicPr>
          <p:cNvPr id="16" name="Picture 15" descr="A screen shot of a graph&#10;&#10;AI-generated content may be incorrect.">
            <a:extLst>
              <a:ext uri="{FF2B5EF4-FFF2-40B4-BE49-F238E27FC236}">
                <a16:creationId xmlns:a16="http://schemas.microsoft.com/office/drawing/2014/main" id="{0ACAFCA6-C333-7640-564C-3E8BBC91A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2"/>
          <a:stretch>
            <a:fillRect/>
          </a:stretch>
        </p:blipFill>
        <p:spPr>
          <a:xfrm>
            <a:off x="691055" y="3823474"/>
            <a:ext cx="4263595" cy="30152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BCCD77-6E35-16F7-9F13-253729220D9A}"/>
              </a:ext>
            </a:extLst>
          </p:cNvPr>
          <p:cNvSpPr txBox="1"/>
          <p:nvPr/>
        </p:nvSpPr>
        <p:spPr>
          <a:xfrm rot="16200000">
            <a:off x="-350262" y="4864960"/>
            <a:ext cx="168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L2 inversion</a:t>
            </a:r>
            <a:endParaRPr lang="en-CA" sz="2000" b="1" dirty="0"/>
          </a:p>
        </p:txBody>
      </p:sp>
      <p:pic>
        <p:nvPicPr>
          <p:cNvPr id="19" name="Picture 18" descr="A computer screen shot of a red rectangular object&#10;&#10;AI-generated content may be incorrect.">
            <a:extLst>
              <a:ext uri="{FF2B5EF4-FFF2-40B4-BE49-F238E27FC236}">
                <a16:creationId xmlns:a16="http://schemas.microsoft.com/office/drawing/2014/main" id="{D2BA5B53-0CB4-BB89-9451-9F4B8044A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9"/>
          <a:stretch>
            <a:fillRect/>
          </a:stretch>
        </p:blipFill>
        <p:spPr>
          <a:xfrm>
            <a:off x="6639238" y="845354"/>
            <a:ext cx="4263595" cy="2868719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1352E9-B274-BF75-0710-931E542E4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5"/>
          <a:stretch>
            <a:fillRect/>
          </a:stretch>
        </p:blipFill>
        <p:spPr>
          <a:xfrm>
            <a:off x="6639239" y="3823473"/>
            <a:ext cx="4263594" cy="30152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ED2B44-F5ED-224F-5E76-1E94EAE6E342}"/>
              </a:ext>
            </a:extLst>
          </p:cNvPr>
          <p:cNvSpPr txBox="1"/>
          <p:nvPr/>
        </p:nvSpPr>
        <p:spPr>
          <a:xfrm rot="16200000">
            <a:off x="5185443" y="2079783"/>
            <a:ext cx="226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Initial param model</a:t>
            </a:r>
            <a:endParaRPr lang="en-CA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55D3B2-925C-FD06-D730-4D375E81CC75}"/>
              </a:ext>
            </a:extLst>
          </p:cNvPr>
          <p:cNvSpPr txBox="1"/>
          <p:nvPr/>
        </p:nvSpPr>
        <p:spPr>
          <a:xfrm rot="16200000">
            <a:off x="4983224" y="4789103"/>
            <a:ext cx="263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Recovered param model</a:t>
            </a:r>
            <a:endParaRPr lang="en-CA" sz="2000" b="1" u="sng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9BFB32-7AC6-FB70-62FE-B61000A2002F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349595-C87C-2848-0893-58765B24E3E9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309C44-DF20-39F2-B15B-C5FF4D60687F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E12715-B8DF-B349-98EA-F78AA85237DB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1D186B-125F-91DA-4262-97FB9B509405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978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7B82-4295-3813-5EF6-1883BABB7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4D591B4-3EE8-F51C-3256-57D43A60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61" y="791421"/>
            <a:ext cx="10259454" cy="5812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B0ED1-A4CB-FD0F-A375-225AE923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55" y="19293"/>
            <a:ext cx="10515600" cy="101961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Results – Muon Tomography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5AA57-E260-D01D-E84C-AD3AE9DF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3574F-7ABF-ACEE-E319-B91A65BB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17</a:t>
            </a:fld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AEDF27-FC2C-A88E-CBD1-329D6BC9E7FB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F6BD30-27D8-024A-626E-9C9B2C20D121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690172-AEF7-4CFC-2B5F-7657E792027A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DB75C4-3AE9-3F69-E992-C05F7AE31888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D412AD-A603-2215-2136-C59AD86AF461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054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D2D5C-FA36-14CF-1C9B-E620C8B0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667D-DBE1-431C-7244-4300A55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35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Insights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5E8E3-E57D-B8A5-D5BF-73A808D5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150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 dirty="0"/>
              <a:t>Any shape recovery possible without need to specify number of shapes in initial model.</a:t>
            </a:r>
          </a:p>
          <a:p>
            <a:r>
              <a:rPr lang="en-CA" dirty="0">
                <a:cs typeface="Calibri"/>
              </a:rPr>
              <a:t>Less sensitive to starting model vs parametric shapes.</a:t>
            </a:r>
          </a:p>
          <a:p>
            <a:r>
              <a:rPr lang="en-US" dirty="0"/>
              <a:t>Method-agnostic: applicable to EM, gravity, magnetics, seismic, etc. </a:t>
            </a:r>
            <a:endParaRPr lang="en-CA" dirty="0">
              <a:cs typeface="Calibri"/>
            </a:endParaRPr>
          </a:p>
          <a:p>
            <a:r>
              <a:rPr lang="en-CA" dirty="0"/>
              <a:t>Flexibility by adding various parameters.</a:t>
            </a:r>
            <a:endParaRPr lang="en-CA" dirty="0">
              <a:cs typeface="Calibri" panose="020F0502020204030204"/>
            </a:endParaRPr>
          </a:p>
          <a:p>
            <a:r>
              <a:rPr lang="en-CA" dirty="0"/>
              <a:t>Can be combined with cooperative inversion to determine background.</a:t>
            </a:r>
          </a:p>
          <a:p>
            <a:r>
              <a:rPr lang="en-CA" dirty="0">
                <a:solidFill>
                  <a:schemeClr val="accent2">
                    <a:lumMod val="76000"/>
                  </a:schemeClr>
                </a:solidFill>
                <a:latin typeface="Calibri"/>
                <a:cs typeface="Calibri"/>
              </a:rPr>
              <a:t>Challenges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>
                <a:cs typeface="Calibri" panose="020F0502020204030204"/>
              </a:rPr>
              <a:t>Requires more total iterations.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dirty="0">
                <a:cs typeface="Calibri" panose="020F0502020204030204"/>
              </a:rPr>
              <a:t>Multiple bodies with differing physical properties. 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CA" dirty="0"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CA" dirty="0"/>
          </a:p>
          <a:p>
            <a:pPr marL="0" indent="0">
              <a:buNone/>
            </a:pPr>
            <a:endParaRPr lang="en-CA" dirty="0">
              <a:cs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3828-BD38-18C1-B2DE-70D182AD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B40C3-C953-B4FA-6BFD-645F780C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18</a:t>
            </a:fld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555D22-B10D-C6DC-E6CC-72B7787B09D6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6A4C07-D079-BC0A-7590-F9C4EBBD6D71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DF61A0-72FB-BD71-808C-38EDAB509400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E44EE2-3E59-BA51-0D41-155EF77BF4A6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69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1C3AD-212A-CAD1-26F5-7DBBBDF06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28FE-5C5A-2BB4-66B2-A3C172EF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Current Focus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9A62-5B99-1EB5-9DB7-5DC7C3A7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547329"/>
            <a:ext cx="657512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dirty="0"/>
              <a:t>Inverting for bodies with </a:t>
            </a:r>
            <a:r>
              <a:rPr lang="en-CA" dirty="0">
                <a:solidFill>
                  <a:schemeClr val="accent2"/>
                </a:solidFill>
              </a:rPr>
              <a:t>different physical property contrasts</a:t>
            </a:r>
            <a:r>
              <a:rPr lang="en-CA" dirty="0"/>
              <a:t>.</a:t>
            </a:r>
          </a:p>
          <a:p>
            <a:pPr>
              <a:lnSpc>
                <a:spcPct val="150000"/>
              </a:lnSpc>
            </a:pPr>
            <a:r>
              <a:rPr lang="en-CA" dirty="0"/>
              <a:t>Approaches: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Add additional level set for each body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Add contrasts as parameters</a:t>
            </a:r>
          </a:p>
          <a:p>
            <a:pPr>
              <a:lnSpc>
                <a:spcPct val="150000"/>
              </a:lnSpc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A75A2-FA0B-90B7-34EE-44449BE6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3B1BE-A930-1CB7-796F-2E99CE14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19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7D4DF-DB55-C938-6F63-4AD5F2DF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747" y="136525"/>
            <a:ext cx="4022930" cy="3576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FC2F8-89AB-EFAA-B7BB-CA7ABF6FB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698" y="3726624"/>
            <a:ext cx="4371028" cy="313137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DA394CF-B2F2-9925-4846-4133F039EDC1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9CAE2F-7485-5A32-B2D7-167CA082E76B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F4CE27-7FC2-8E6A-63AB-CC7367E5F0F5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91C2E5-1BBA-A4E0-2146-B1DD9D6E65D9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6C406-3CF0-6F02-7DA0-A1078DA87BBC}"/>
              </a:ext>
            </a:extLst>
          </p:cNvPr>
          <p:cNvSpPr txBox="1"/>
          <p:nvPr/>
        </p:nvSpPr>
        <p:spPr>
          <a:xfrm>
            <a:off x="10003723" y="1879762"/>
            <a:ext cx="61846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b="1" dirty="0"/>
              <a:t>0.01 S/m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86854-8474-64E5-5EB0-F32EBB57FB01}"/>
              </a:ext>
            </a:extLst>
          </p:cNvPr>
          <p:cNvSpPr txBox="1"/>
          <p:nvPr/>
        </p:nvSpPr>
        <p:spPr>
          <a:xfrm>
            <a:off x="8723757" y="1879762"/>
            <a:ext cx="61846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b="1" dirty="0"/>
              <a:t>1.25 S/m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E34A9-B615-F408-96C0-C68D9DE503BF}"/>
              </a:ext>
            </a:extLst>
          </p:cNvPr>
          <p:cNvSpPr txBox="1"/>
          <p:nvPr/>
        </p:nvSpPr>
        <p:spPr>
          <a:xfrm>
            <a:off x="9109784" y="4268913"/>
            <a:ext cx="81296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b="1" dirty="0"/>
              <a:t>Airgap</a:t>
            </a:r>
          </a:p>
          <a:p>
            <a:r>
              <a:rPr lang="en-CA" sz="1600" b="1" dirty="0"/>
              <a:t>0 g/cc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2A2381-2BF1-612D-E8A4-C7A7B5C171E4}"/>
              </a:ext>
            </a:extLst>
          </p:cNvPr>
          <p:cNvCxnSpPr>
            <a:cxnSpLocks/>
          </p:cNvCxnSpPr>
          <p:nvPr/>
        </p:nvCxnSpPr>
        <p:spPr>
          <a:xfrm>
            <a:off x="9444583" y="4876814"/>
            <a:ext cx="0" cy="112720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3BA1E0-2DE3-6488-30C6-1CE835B06B0D}"/>
              </a:ext>
            </a:extLst>
          </p:cNvPr>
          <p:cNvSpPr txBox="1"/>
          <p:nvPr/>
        </p:nvSpPr>
        <p:spPr>
          <a:xfrm>
            <a:off x="9696225" y="4913628"/>
            <a:ext cx="88876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b="1" dirty="0"/>
              <a:t>Rubble</a:t>
            </a:r>
            <a:br>
              <a:rPr lang="en-CA" sz="1600" b="1" dirty="0"/>
            </a:br>
            <a:r>
              <a:rPr lang="en-CA" sz="1600" b="1" dirty="0"/>
              <a:t>2.2 g/cc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19FD4F-112A-49FC-1315-FC1708606B34}"/>
              </a:ext>
            </a:extLst>
          </p:cNvPr>
          <p:cNvCxnSpPr>
            <a:cxnSpLocks/>
          </p:cNvCxnSpPr>
          <p:nvPr/>
        </p:nvCxnSpPr>
        <p:spPr>
          <a:xfrm>
            <a:off x="10003723" y="4623321"/>
            <a:ext cx="11957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C72479-07D5-161E-0A92-FD4BABAF6E2F}"/>
              </a:ext>
            </a:extLst>
          </p:cNvPr>
          <p:cNvCxnSpPr>
            <a:cxnSpLocks/>
          </p:cNvCxnSpPr>
          <p:nvPr/>
        </p:nvCxnSpPr>
        <p:spPr>
          <a:xfrm flipV="1">
            <a:off x="10622183" y="4876814"/>
            <a:ext cx="757652" cy="289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AE0920-AEE7-D63A-354C-65C142BE5D4E}"/>
              </a:ext>
            </a:extLst>
          </p:cNvPr>
          <p:cNvCxnSpPr>
            <a:cxnSpLocks/>
          </p:cNvCxnSpPr>
          <p:nvPr/>
        </p:nvCxnSpPr>
        <p:spPr>
          <a:xfrm flipH="1">
            <a:off x="9723469" y="5498403"/>
            <a:ext cx="415537" cy="844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9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D100-9F75-4EC4-949A-86E1ADE03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FF3DD-408C-435A-AED8-F402E1B9F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546"/>
            <a:ext cx="8188842" cy="4405054"/>
          </a:xfrm>
        </p:spPr>
        <p:txBody>
          <a:bodyPr>
            <a:normAutofit/>
          </a:bodyPr>
          <a:lstStyle/>
          <a:p>
            <a:r>
              <a:rPr lang="en-CA" sz="3200" dirty="0"/>
              <a:t>Motivation	</a:t>
            </a:r>
            <a:br>
              <a:rPr lang="en-CA" sz="3200" dirty="0"/>
            </a:br>
            <a:r>
              <a:rPr lang="en-CA" sz="3200" dirty="0"/>
              <a:t>	</a:t>
            </a:r>
          </a:p>
          <a:p>
            <a:r>
              <a:rPr lang="en-CA" sz="3200" dirty="0"/>
              <a:t>Implementation</a:t>
            </a:r>
            <a:br>
              <a:rPr lang="en-CA" sz="3200" dirty="0"/>
            </a:br>
            <a:endParaRPr lang="en-CA" sz="3200" dirty="0"/>
          </a:p>
          <a:p>
            <a:r>
              <a:rPr lang="en-CA" sz="3200" dirty="0"/>
              <a:t>Results</a:t>
            </a:r>
            <a:br>
              <a:rPr lang="en-CA" sz="3200" dirty="0"/>
            </a:br>
            <a:endParaRPr lang="en-CA" sz="3200" dirty="0"/>
          </a:p>
          <a:p>
            <a:r>
              <a:rPr lang="en-CA" sz="3200" dirty="0"/>
              <a:t>Future work</a:t>
            </a:r>
          </a:p>
          <a:p>
            <a:endParaRPr lang="en-CA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ED23-D60C-C444-5DC4-4303BECD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AE3C-1ED4-4A2F-89F6-A0370E3D9192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D659-6923-8767-45B0-909FC760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371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47306-2013-02AA-012C-7482C26F8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45ACDB-4E73-C642-C4C6-D4497F27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2704541"/>
            <a:ext cx="5810250" cy="4162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61CABC-A8C3-481D-771A-409CAFB4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05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Current Focus – </a:t>
            </a:r>
            <a:r>
              <a:rPr lang="en-CA" dirty="0" err="1">
                <a:solidFill>
                  <a:schemeClr val="accent1">
                    <a:lumMod val="75000"/>
                  </a:schemeClr>
                </a:solidFill>
              </a:rPr>
              <a:t>Multicontrast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546DC-1DEE-0AEC-7DFE-DF9B7F45A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889174"/>
            <a:ext cx="1150288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dirty="0"/>
              <a:t>Implementing </a:t>
            </a:r>
            <a:r>
              <a:rPr lang="en-CA" dirty="0">
                <a:solidFill>
                  <a:schemeClr val="accent2"/>
                </a:solidFill>
              </a:rPr>
              <a:t>multiple contrasts </a:t>
            </a:r>
            <a:r>
              <a:rPr lang="en-CA" dirty="0"/>
              <a:t>from two level-set functions.</a:t>
            </a:r>
          </a:p>
          <a:p>
            <a:pPr>
              <a:lnSpc>
                <a:spcPct val="150000"/>
              </a:lnSpc>
            </a:pPr>
            <a:r>
              <a:rPr lang="en-CA" dirty="0"/>
              <a:t>Doubles # of unknowns and requires knowing # of bodies.</a:t>
            </a:r>
          </a:p>
          <a:p>
            <a:pPr marL="0" indent="0">
              <a:lnSpc>
                <a:spcPct val="150000"/>
              </a:lnSpc>
              <a:buNone/>
            </a:pPr>
            <a:endParaRPr lang="en-CA" dirty="0"/>
          </a:p>
          <a:p>
            <a:pPr>
              <a:lnSpc>
                <a:spcPct val="150000"/>
              </a:lnSpc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FD8C-187C-8C79-2E00-CB170912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94A6C-2618-F67C-8F51-04C939DD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20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D9E30-A429-AE2F-FDF2-5310A1BE555C}"/>
              </a:ext>
            </a:extLst>
          </p:cNvPr>
          <p:cNvSpPr txBox="1"/>
          <p:nvPr/>
        </p:nvSpPr>
        <p:spPr>
          <a:xfrm>
            <a:off x="2289131" y="2224675"/>
            <a:ext cx="168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/>
              <a:t>true model</a:t>
            </a:r>
            <a:endParaRPr lang="en-CA" sz="2000" b="1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4B193-EDAD-CA6E-FAA2-533B913409DB}"/>
              </a:ext>
            </a:extLst>
          </p:cNvPr>
          <p:cNvSpPr txBox="1"/>
          <p:nvPr/>
        </p:nvSpPr>
        <p:spPr>
          <a:xfrm>
            <a:off x="8220346" y="2214737"/>
            <a:ext cx="2052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/>
              <a:t>recovered model</a:t>
            </a:r>
            <a:endParaRPr lang="en-CA" sz="2000" b="1" u="sn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25442-EC4C-1337-0ED4-E79E273D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03" y="2639423"/>
            <a:ext cx="5810250" cy="416242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C52C04A-2F41-FF85-7423-21004ADD52DA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295178-E1CB-F86C-1417-C4EAFAC323D9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4E0B07-08BD-AF54-A17F-0BBBAAD39CC9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DA3B77-6BD6-4BC5-8730-0F93AECC1061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367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7C4F-5D3F-00EF-E2FE-6C61122C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BAC9B4-A37B-DAD5-284C-278D6AD4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84" y="2767634"/>
            <a:ext cx="4232103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A64BE-0F9D-B0F1-7BA7-AAEEB57BC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409271"/>
            <a:ext cx="5810250" cy="416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02F47F-4850-3C7B-739D-D25AEE542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0" y="2400922"/>
            <a:ext cx="5810250" cy="4162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BA1344-C85B-6485-93C2-9BE62C480A1E}"/>
              </a:ext>
            </a:extLst>
          </p:cNvPr>
          <p:cNvSpPr txBox="1"/>
          <p:nvPr/>
        </p:nvSpPr>
        <p:spPr>
          <a:xfrm>
            <a:off x="2289131" y="2065930"/>
            <a:ext cx="168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/>
              <a:t>true model</a:t>
            </a:r>
            <a:endParaRPr lang="en-CA" sz="2000" b="1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204AA-B3F3-E031-FBB2-B4CEBE874101}"/>
              </a:ext>
            </a:extLst>
          </p:cNvPr>
          <p:cNvSpPr txBox="1"/>
          <p:nvPr/>
        </p:nvSpPr>
        <p:spPr>
          <a:xfrm>
            <a:off x="8220346" y="2055992"/>
            <a:ext cx="2052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/>
              <a:t>recovered model</a:t>
            </a:r>
            <a:endParaRPr lang="en-CA" sz="2000" b="1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2E3F4-66D3-23AE-4593-D314C0D3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62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Current Focus – </a:t>
            </a:r>
            <a:r>
              <a:rPr lang="en-CA" dirty="0" err="1">
                <a:solidFill>
                  <a:schemeClr val="accent1">
                    <a:lumMod val="75000"/>
                  </a:schemeClr>
                </a:solidFill>
              </a:rPr>
              <a:t>Multicontrast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0686B-CB6A-74B2-A22A-395629CD5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132660"/>
            <a:ext cx="1150288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dirty="0"/>
              <a:t>Implementing </a:t>
            </a:r>
            <a:r>
              <a:rPr lang="en-CA" dirty="0">
                <a:solidFill>
                  <a:schemeClr val="accent2"/>
                </a:solidFill>
              </a:rPr>
              <a:t>multiple contrasts </a:t>
            </a:r>
            <a:r>
              <a:rPr lang="en-CA" dirty="0"/>
              <a:t>from one level-set function.</a:t>
            </a:r>
          </a:p>
          <a:p>
            <a:pPr marL="0" indent="0">
              <a:lnSpc>
                <a:spcPct val="150000"/>
              </a:lnSpc>
              <a:buNone/>
            </a:pPr>
            <a:endParaRPr lang="en-CA" dirty="0"/>
          </a:p>
          <a:p>
            <a:pPr>
              <a:lnSpc>
                <a:spcPct val="150000"/>
              </a:lnSpc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489F1-6488-7E2F-777C-90B2D012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2BE28-DEDE-3FBE-5715-24CD0409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21</a:t>
            </a:fld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B972FA-56BE-41E3-35A5-795F44328A96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0FD57A-4431-2313-737C-EB50EBD939B7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EDD47D-4913-D82F-63BB-2E759169611D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4051B5-1D91-5A96-1E19-B92C7F976E85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835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A5ED-F334-AB70-311B-3F8BF1EF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1D8A-AC02-049E-E00D-B0C15E16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Acknowledgements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F9045-F309-2F13-8F82-84DC9AD4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C799-EA25-49FA-A8DC-DD918B72427F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69F8B-1B79-3365-0D6E-29736C18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22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F44C2-FD2E-472C-5ED7-D9477EA0B56D}"/>
              </a:ext>
            </a:extLst>
          </p:cNvPr>
          <p:cNvSpPr txBox="1"/>
          <p:nvPr/>
        </p:nvSpPr>
        <p:spPr>
          <a:xfrm>
            <a:off x="838200" y="1578799"/>
            <a:ext cx="60249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IMAGE ’25</a:t>
            </a:r>
            <a:br>
              <a:rPr lang="en-CA" sz="3600" dirty="0"/>
            </a:br>
            <a:endParaRPr lang="en-CA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Nigel Phillips and Patrick Belliveau (Ideon) </a:t>
            </a:r>
            <a:br>
              <a:rPr lang="en-CA" sz="3600" dirty="0"/>
            </a:br>
            <a:endParaRPr lang="en-CA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 err="1"/>
              <a:t>SimPEG</a:t>
            </a:r>
            <a:r>
              <a:rPr lang="en-CA" sz="3600" dirty="0"/>
              <a:t> community</a:t>
            </a:r>
            <a:br>
              <a:rPr lang="en-CA" sz="3600" dirty="0"/>
            </a:br>
            <a:endParaRPr lang="en-CA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UBC-GIF Sponsors</a:t>
            </a:r>
          </a:p>
        </p:txBody>
      </p:sp>
      <p:pic>
        <p:nvPicPr>
          <p:cNvPr id="11" name="Google Shape;572;p60">
            <a:extLst>
              <a:ext uri="{FF2B5EF4-FFF2-40B4-BE49-F238E27FC236}">
                <a16:creationId xmlns:a16="http://schemas.microsoft.com/office/drawing/2014/main" id="{C757404B-5DEA-A1EF-8780-A747D7179E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3114" y="1625538"/>
            <a:ext cx="5105603" cy="28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75;p60">
            <a:extLst>
              <a:ext uri="{FF2B5EF4-FFF2-40B4-BE49-F238E27FC236}">
                <a16:creationId xmlns:a16="http://schemas.microsoft.com/office/drawing/2014/main" id="{C38603E6-FA6F-1759-923C-18D0881757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3689" y="745338"/>
            <a:ext cx="2514101" cy="9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16;p25">
            <a:extLst>
              <a:ext uri="{FF2B5EF4-FFF2-40B4-BE49-F238E27FC236}">
                <a16:creationId xmlns:a16="http://schemas.microsoft.com/office/drawing/2014/main" id="{84513484-44F9-1124-D19C-2AB12B66732D}"/>
              </a:ext>
            </a:extLst>
          </p:cNvPr>
          <p:cNvSpPr txBox="1">
            <a:spLocks/>
          </p:cNvSpPr>
          <p:nvPr/>
        </p:nvSpPr>
        <p:spPr>
          <a:xfrm>
            <a:off x="6978976" y="4606710"/>
            <a:ext cx="4068252" cy="38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sz="1800" b="1" dirty="0"/>
              <a:t>UBC GIF research consortium: </a:t>
            </a:r>
          </a:p>
        </p:txBody>
      </p:sp>
      <p:pic>
        <p:nvPicPr>
          <p:cNvPr id="15" name="Google Shape;219;p25">
            <a:extLst>
              <a:ext uri="{FF2B5EF4-FFF2-40B4-BE49-F238E27FC236}">
                <a16:creationId xmlns:a16="http://schemas.microsoft.com/office/drawing/2014/main" id="{C24576C6-BE91-118C-CF5F-754BB59F48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9343" y="5297973"/>
            <a:ext cx="876645" cy="2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20;p25">
            <a:extLst>
              <a:ext uri="{FF2B5EF4-FFF2-40B4-BE49-F238E27FC236}">
                <a16:creationId xmlns:a16="http://schemas.microsoft.com/office/drawing/2014/main" id="{CBAB6315-5A78-D13F-B7DA-F973A565EB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114" y="5257388"/>
            <a:ext cx="461149" cy="20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1;p25">
            <a:extLst>
              <a:ext uri="{FF2B5EF4-FFF2-40B4-BE49-F238E27FC236}">
                <a16:creationId xmlns:a16="http://schemas.microsoft.com/office/drawing/2014/main" id="{B3B2051A-8827-29E7-4164-3737640EB48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198" y="5651406"/>
            <a:ext cx="528802" cy="44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2;p25">
            <a:extLst>
              <a:ext uri="{FF2B5EF4-FFF2-40B4-BE49-F238E27FC236}">
                <a16:creationId xmlns:a16="http://schemas.microsoft.com/office/drawing/2014/main" id="{96367501-894A-1220-296B-7127F718A83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0783" b="36770"/>
          <a:stretch/>
        </p:blipFill>
        <p:spPr>
          <a:xfrm>
            <a:off x="8997756" y="5183191"/>
            <a:ext cx="707974" cy="43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3;p25">
            <a:extLst>
              <a:ext uri="{FF2B5EF4-FFF2-40B4-BE49-F238E27FC236}">
                <a16:creationId xmlns:a16="http://schemas.microsoft.com/office/drawing/2014/main" id="{E188696F-AF45-CFAA-C498-4E47177F1DA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5762" y="5769213"/>
            <a:ext cx="876645" cy="23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4;p25">
            <a:extLst>
              <a:ext uri="{FF2B5EF4-FFF2-40B4-BE49-F238E27FC236}">
                <a16:creationId xmlns:a16="http://schemas.microsoft.com/office/drawing/2014/main" id="{76A3D1E1-B787-1D20-FC34-0F93CB2E363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44527" y="5779905"/>
            <a:ext cx="876645" cy="18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25;p25">
            <a:extLst>
              <a:ext uri="{FF2B5EF4-FFF2-40B4-BE49-F238E27FC236}">
                <a16:creationId xmlns:a16="http://schemas.microsoft.com/office/drawing/2014/main" id="{80D4A9A5-1DD9-594A-02CB-AA23F7FB17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29960" y="5628331"/>
            <a:ext cx="1017268" cy="51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6;p25">
            <a:extLst>
              <a:ext uri="{FF2B5EF4-FFF2-40B4-BE49-F238E27FC236}">
                <a16:creationId xmlns:a16="http://schemas.microsoft.com/office/drawing/2014/main" id="{4E35BDB0-12DD-300A-42E7-78C9E245B9B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55085" y="6210236"/>
            <a:ext cx="876641" cy="39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27;p25">
            <a:extLst>
              <a:ext uri="{FF2B5EF4-FFF2-40B4-BE49-F238E27FC236}">
                <a16:creationId xmlns:a16="http://schemas.microsoft.com/office/drawing/2014/main" id="{A562E7B3-5619-5A49-3EE5-C1DB4A4CEC4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11362" y="6267352"/>
            <a:ext cx="1161153" cy="31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28;p25">
            <a:extLst>
              <a:ext uri="{FF2B5EF4-FFF2-40B4-BE49-F238E27FC236}">
                <a16:creationId xmlns:a16="http://schemas.microsoft.com/office/drawing/2014/main" id="{6FBF091B-CC7A-DA89-0BE0-CA4844AE77C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47900" y="6213675"/>
            <a:ext cx="850764" cy="3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29;p25">
            <a:extLst>
              <a:ext uri="{FF2B5EF4-FFF2-40B4-BE49-F238E27FC236}">
                <a16:creationId xmlns:a16="http://schemas.microsoft.com/office/drawing/2014/main" id="{C58BBD15-EA13-6871-50EC-32729DAE14D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65906" y="5150634"/>
            <a:ext cx="812416" cy="354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147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3E4D-36D1-455E-8298-969220F7A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A59E9-F3CB-4586-9C53-DE4D32679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Aghasi, Alireza, Misha Kilmer, and Eric L. Miller. </a:t>
            </a:r>
            <a:r>
              <a:rPr lang="en-US" sz="2400" dirty="0">
                <a:effectLst/>
              </a:rPr>
              <a:t>“Parametric Level Set Methods for Inverse Problems.” SIAM Journal on Imaging Sciences 4, no. 2 (January 2011): 618–50. https://doi.org/10.1137/100800208.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Belliveau, Patrick, and Eldad Haber. </a:t>
            </a:r>
            <a:r>
              <a:rPr lang="en-US" sz="2400" dirty="0">
                <a:effectLst/>
              </a:rPr>
              <a:t>2023. ‘Parametric Level-Set Inverse Problems with Stochastic Background Estimation’. </a:t>
            </a:r>
            <a:r>
              <a:rPr lang="en-US" sz="2400" i="1" dirty="0">
                <a:effectLst/>
              </a:rPr>
              <a:t>Inverse Problems</a:t>
            </a:r>
            <a:r>
              <a:rPr lang="en-US" sz="2400" dirty="0">
                <a:effectLst/>
              </a:rPr>
              <a:t> 39 (7). </a:t>
            </a:r>
            <a:r>
              <a:rPr lang="en-US" sz="2400" dirty="0">
                <a:effectLst/>
                <a:hlinkClick r:id="rId2"/>
              </a:rPr>
              <a:t>https://doi.org/10.1088/1361-6420/acd413</a:t>
            </a:r>
            <a:r>
              <a:rPr lang="en-US" sz="2400" dirty="0">
                <a:effectLst/>
              </a:rPr>
              <a:t>.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Malo-Lalande, Circé, Maxim Boisvert, Erick Adam, and Christopher Grondin</a:t>
            </a:r>
            <a:r>
              <a:rPr lang="en-US" sz="2400" dirty="0">
                <a:effectLst/>
              </a:rPr>
              <a:t>. “Exploring for Magmatic Ni-Cu-PGE Ore Bodies with Magnetics, Electromagnetics and Reflection Seismic in a Challenging Geological Setting in Nunavik, QC.” CSEG Recorder 45, no. 1 (February 2020).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McMillan, Michael S. G. </a:t>
            </a:r>
            <a:r>
              <a:rPr lang="en-US" sz="2400" dirty="0">
                <a:effectLst/>
              </a:rPr>
              <a:t>2017. ‘Cooperative and Parametric Strategies for 3D Electromagnetic Inversion’. University of British Columbia. </a:t>
            </a:r>
            <a:r>
              <a:rPr lang="en-US" sz="2400" dirty="0">
                <a:effectLst/>
                <a:hlinkClick r:id="rId3"/>
              </a:rPr>
              <a:t>https://doi.org/10.14288/1.0343483</a:t>
            </a:r>
            <a:r>
              <a:rPr lang="en-US" sz="2400" dirty="0">
                <a:effectLst/>
              </a:rPr>
              <a:t>.</a:t>
            </a:r>
          </a:p>
          <a:p>
            <a:r>
              <a:rPr lang="en-CA" sz="2400" dirty="0" err="1">
                <a:solidFill>
                  <a:schemeClr val="accent2">
                    <a:lumMod val="75000"/>
                  </a:schemeClr>
                </a:solidFill>
                <a:effectLst/>
              </a:rPr>
              <a:t>Ozsar</a:t>
            </a:r>
            <a:r>
              <a:rPr lang="en-CA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, Ege, Misha Kilmer, Eric Miller, Eric de </a:t>
            </a:r>
            <a:r>
              <a:rPr lang="en-CA" sz="2400" dirty="0" err="1">
                <a:solidFill>
                  <a:schemeClr val="accent2">
                    <a:lumMod val="75000"/>
                  </a:schemeClr>
                </a:solidFill>
                <a:effectLst/>
              </a:rPr>
              <a:t>Sturler</a:t>
            </a:r>
            <a:r>
              <a:rPr lang="en-CA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, and Arvind Saibaba</a:t>
            </a:r>
            <a:r>
              <a:rPr lang="en-CA" sz="2400" dirty="0">
                <a:effectLst/>
              </a:rPr>
              <a:t>. 2022. ‘Parametric Level-Sets Enhanced To Improve Reconstruction (</a:t>
            </a:r>
            <a:r>
              <a:rPr lang="en-CA" sz="2400" dirty="0" err="1">
                <a:effectLst/>
              </a:rPr>
              <a:t>PaLEnTIR</a:t>
            </a:r>
            <a:r>
              <a:rPr lang="en-CA" sz="2400" dirty="0">
                <a:effectLst/>
              </a:rPr>
              <a:t>)’. </a:t>
            </a:r>
            <a:r>
              <a:rPr lang="en-CA" sz="2400" dirty="0" err="1">
                <a:effectLst/>
              </a:rPr>
              <a:t>arXiv</a:t>
            </a:r>
            <a:r>
              <a:rPr lang="en-CA" sz="2400" dirty="0">
                <a:effectLst/>
              </a:rPr>
              <a:t>. </a:t>
            </a:r>
            <a:r>
              <a:rPr lang="en-CA" sz="2400" dirty="0">
                <a:effectLst/>
                <a:hlinkClick r:id="rId4"/>
              </a:rPr>
              <a:t>http://arxiv.org/abs/2204.09815</a:t>
            </a:r>
            <a:r>
              <a:rPr lang="en-CA" sz="2400" dirty="0">
                <a:effectLst/>
              </a:rPr>
              <a:t>.</a:t>
            </a:r>
            <a:endParaRPr lang="en-US" sz="2400" dirty="0">
              <a:effectLst/>
            </a:endParaRPr>
          </a:p>
          <a:p>
            <a:r>
              <a:rPr lang="en-CA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Kadu, Ajinkya, Tristan van Leeuwen, and Wim A. Mulder</a:t>
            </a:r>
            <a:r>
              <a:rPr lang="en-CA" sz="2400" dirty="0">
                <a:effectLst/>
              </a:rPr>
              <a:t>. 2017. ‘Salt Reconstruction in Full Waveform Inversion with a Parametric Level-Set Method’. </a:t>
            </a:r>
            <a:r>
              <a:rPr lang="en-CA" sz="2400" i="1" dirty="0">
                <a:effectLst/>
              </a:rPr>
              <a:t>IEEE Transactions on Computational Imaging</a:t>
            </a:r>
            <a:r>
              <a:rPr lang="en-CA" sz="2400" dirty="0">
                <a:effectLst/>
              </a:rPr>
              <a:t> 3 (2): 305–15. </a:t>
            </a:r>
            <a:r>
              <a:rPr lang="en-CA" sz="2400" dirty="0">
                <a:effectLst/>
                <a:hlinkClick r:id="rId5"/>
              </a:rPr>
              <a:t>https://doi.org/10.1109/TCI.2016.2640761</a:t>
            </a:r>
            <a:r>
              <a:rPr lang="en-CA" sz="2400" dirty="0">
                <a:effectLst/>
              </a:rPr>
              <a:t>.</a:t>
            </a:r>
          </a:p>
          <a:p>
            <a:endParaRPr lang="en-CA" sz="2200" dirty="0">
              <a:effectLst/>
            </a:endParaRPr>
          </a:p>
          <a:p>
            <a:endParaRPr lang="en-CA" dirty="0">
              <a:effectLst/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EDE82-2B70-3045-0DF1-9F5F1C92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C799-EA25-49FA-A8DC-DD918B72427F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5FFD3-984F-A0F1-FFEF-ADB2F475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05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D8306-48DB-E245-CDDD-61F5672ED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A510-7378-A227-8DCC-FA32BA0C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D25D-7BC8-05E2-9DED-E94E6C4A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220"/>
            <a:ext cx="11503891" cy="4876731"/>
          </a:xfrm>
        </p:spPr>
        <p:txBody>
          <a:bodyPr>
            <a:normAutofit/>
          </a:bodyPr>
          <a:lstStyle/>
          <a:p>
            <a:r>
              <a:rPr lang="en-CA" dirty="0"/>
              <a:t>Geological targets present large physical property contrasts</a:t>
            </a:r>
          </a:p>
          <a:p>
            <a:r>
              <a:rPr lang="en-US" dirty="0"/>
              <a:t>But are rarely simple shapes – curvy, irregular, non-smooth</a:t>
            </a:r>
            <a:endParaRPr lang="en-CA" dirty="0"/>
          </a:p>
          <a:p>
            <a:r>
              <a:rPr lang="en-CA" dirty="0"/>
              <a:t>Traditional inversions produced smoothing effect.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1136-BE52-DDE5-B06C-A02D0943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3EB6-1B74-47C3-BD2C-5BC3B31F6C6E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2E8BE-96B3-57B5-3635-E04D4D86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03328-7249-007A-E8F0-8FE7A149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47" y="2936523"/>
            <a:ext cx="5008730" cy="33198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96612B-213C-5BDF-C9C4-2F590A9F0FFC}"/>
              </a:ext>
            </a:extLst>
          </p:cNvPr>
          <p:cNvSpPr txBox="1"/>
          <p:nvPr/>
        </p:nvSpPr>
        <p:spPr>
          <a:xfrm>
            <a:off x="5550924" y="6354355"/>
            <a:ext cx="188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King 2007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2E7566-273F-C15F-800B-144A0218B28A}"/>
              </a:ext>
            </a:extLst>
          </p:cNvPr>
          <p:cNvSpPr/>
          <p:nvPr/>
        </p:nvSpPr>
        <p:spPr>
          <a:xfrm>
            <a:off x="11353800" y="13652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8B204D-21D6-BDA2-E06D-A63C5D359D8C}"/>
              </a:ext>
            </a:extLst>
          </p:cNvPr>
          <p:cNvSpPr/>
          <p:nvPr/>
        </p:nvSpPr>
        <p:spPr>
          <a:xfrm>
            <a:off x="11543414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30EB3B-60F2-610D-7F33-4396333CB4C0}"/>
              </a:ext>
            </a:extLst>
          </p:cNvPr>
          <p:cNvSpPr/>
          <p:nvPr/>
        </p:nvSpPr>
        <p:spPr>
          <a:xfrm>
            <a:off x="11733028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E28FC7-5B0A-6A72-1B20-DACBF15E48F7}"/>
              </a:ext>
            </a:extLst>
          </p:cNvPr>
          <p:cNvSpPr/>
          <p:nvPr/>
        </p:nvSpPr>
        <p:spPr>
          <a:xfrm>
            <a:off x="11922642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723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9A587-62F6-E434-4DD8-377D12B3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B045-D392-BB65-9412-B18CA2ED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5" y="2447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D61E-8BD4-11BB-D383-FCB58032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758"/>
            <a:ext cx="10515600" cy="4876731"/>
          </a:xfrm>
        </p:spPr>
        <p:txBody>
          <a:bodyPr>
            <a:normAutofit/>
          </a:bodyPr>
          <a:lstStyle/>
          <a:p>
            <a:r>
              <a:rPr lang="en-CA" dirty="0"/>
              <a:t>Large contrasts can be recovered using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parametric</a:t>
            </a:r>
            <a:r>
              <a:rPr lang="en-CA" dirty="0"/>
              <a:t> models</a:t>
            </a:r>
          </a:p>
          <a:p>
            <a:r>
              <a:rPr lang="en-CA" dirty="0"/>
              <a:t>Parametric ellipses/prisms reduce parameters, but cannot capture complex shapes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BBD2D-5ADB-6A2A-9B58-6E72B83B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3EB6-1B74-47C3-BD2C-5BC3B31F6C6E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B560B-8BD0-352D-93D5-99EB518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9CA61-684C-6361-AE6C-8522D08B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2" y="2771991"/>
            <a:ext cx="4479901" cy="1991067"/>
          </a:xfrm>
          <a:prstGeom prst="rect">
            <a:avLst/>
          </a:prstGeom>
        </p:spPr>
      </p:pic>
      <p:pic>
        <p:nvPicPr>
          <p:cNvPr id="7" name="Picture 6" descr="A graph of a model slice&#10;&#10;Description automatically generated">
            <a:extLst>
              <a:ext uri="{FF2B5EF4-FFF2-40B4-BE49-F238E27FC236}">
                <a16:creationId xmlns:a16="http://schemas.microsoft.com/office/drawing/2014/main" id="{254D990C-5417-AF65-C409-08245CCDE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5" y="4714539"/>
            <a:ext cx="4474308" cy="1991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D1FD8-47D0-AE0C-6048-BAAE3D0916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790"/>
          <a:stretch>
            <a:fillRect/>
          </a:stretch>
        </p:blipFill>
        <p:spPr>
          <a:xfrm>
            <a:off x="8842244" y="3495291"/>
            <a:ext cx="3190569" cy="1985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458C2D-FC07-58C8-AB4A-8FC30E444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749" y="3495291"/>
            <a:ext cx="2715562" cy="2859806"/>
          </a:xfrm>
          <a:prstGeom prst="rect">
            <a:avLst/>
          </a:prstGeom>
        </p:spPr>
      </p:pic>
      <p:pic>
        <p:nvPicPr>
          <p:cNvPr id="10" name="Picture 9" descr="A graph of a model slice&#10;&#10;Description automatically generated">
            <a:extLst>
              <a:ext uri="{FF2B5EF4-FFF2-40B4-BE49-F238E27FC236}">
                <a16:creationId xmlns:a16="http://schemas.microsoft.com/office/drawing/2014/main" id="{9D7D4DBB-59C6-D91A-CA1C-E96BFD66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5" y="4816199"/>
            <a:ext cx="4474308" cy="1991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F4147B-A805-5E54-C644-F29F40B470FB}"/>
              </a:ext>
            </a:extLst>
          </p:cNvPr>
          <p:cNvSpPr txBox="1"/>
          <p:nvPr/>
        </p:nvSpPr>
        <p:spPr>
          <a:xfrm>
            <a:off x="9296893" y="5744591"/>
            <a:ext cx="188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t>McMillian 2017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DE20A0-E295-AE98-4D40-3E3D9D4785C7}"/>
              </a:ext>
            </a:extLst>
          </p:cNvPr>
          <p:cNvSpPr/>
          <p:nvPr/>
        </p:nvSpPr>
        <p:spPr>
          <a:xfrm>
            <a:off x="11353800" y="13652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E8F546-EFB3-8F71-044A-A4DAA80300C4}"/>
              </a:ext>
            </a:extLst>
          </p:cNvPr>
          <p:cNvSpPr/>
          <p:nvPr/>
        </p:nvSpPr>
        <p:spPr>
          <a:xfrm>
            <a:off x="11543414" y="13652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D978E2-7362-D3D7-4158-471AC3408C95}"/>
              </a:ext>
            </a:extLst>
          </p:cNvPr>
          <p:cNvSpPr/>
          <p:nvPr/>
        </p:nvSpPr>
        <p:spPr>
          <a:xfrm>
            <a:off x="11733028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C066A7-8C1E-134C-7320-7E8D0B48EAD6}"/>
              </a:ext>
            </a:extLst>
          </p:cNvPr>
          <p:cNvSpPr/>
          <p:nvPr/>
        </p:nvSpPr>
        <p:spPr>
          <a:xfrm>
            <a:off x="11922642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07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EA388-3D57-DDA1-58F9-BEE1A8FF6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4C07-EF46-DAB1-A772-8B0D73F8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8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FF684-209D-2665-FFE4-07B0220B3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213"/>
            <a:ext cx="10515600" cy="4876731"/>
          </a:xfrm>
        </p:spPr>
        <p:txBody>
          <a:bodyPr>
            <a:normAutofit/>
          </a:bodyPr>
          <a:lstStyle/>
          <a:p>
            <a:r>
              <a:rPr lang="en-CA" dirty="0"/>
              <a:t>What if target geology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cannot be represented </a:t>
            </a:r>
            <a:r>
              <a:rPr lang="en-CA" dirty="0"/>
              <a:t>by prism or ellipses?</a:t>
            </a:r>
          </a:p>
          <a:p>
            <a:pPr lvl="1"/>
            <a:r>
              <a:rPr lang="en-CA" dirty="0"/>
              <a:t>Or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number of shapes </a:t>
            </a:r>
            <a:r>
              <a:rPr lang="en-CA" dirty="0"/>
              <a:t>required to represent target is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unknown</a:t>
            </a:r>
            <a:r>
              <a:rPr lang="en-CA" dirty="0"/>
              <a:t>?</a:t>
            </a:r>
          </a:p>
          <a:p>
            <a:r>
              <a:rPr lang="en-US" dirty="0"/>
              <a:t>Use RBFs to invert for arbitrary shapes without needing to predefine geometry or number of bodies</a:t>
            </a:r>
            <a:endParaRPr lang="en-CA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5471-A399-5375-0947-F84507A9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3EB6-1B74-47C3-BD2C-5BC3B31F6C6E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15FDB-C422-1EF8-117E-79F1CC18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5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126EDF-BA95-7C37-4A54-BBC38899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81" y="3021532"/>
            <a:ext cx="3537857" cy="3827660"/>
          </a:xfrm>
          <a:prstGeom prst="rect">
            <a:avLst/>
          </a:prstGeom>
        </p:spPr>
      </p:pic>
      <p:pic>
        <p:nvPicPr>
          <p:cNvPr id="11" name="Picture 10" descr="A cross section of a rock&#10;&#10;AI-generated content may be incorrect.">
            <a:extLst>
              <a:ext uri="{FF2B5EF4-FFF2-40B4-BE49-F238E27FC236}">
                <a16:creationId xmlns:a16="http://schemas.microsoft.com/office/drawing/2014/main" id="{F842D082-6D3E-EA36-ECAB-1E37B6014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2740826"/>
            <a:ext cx="4126946" cy="412694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4CEE70-D06B-F1E7-B5F6-13A31B694971}"/>
              </a:ext>
            </a:extLst>
          </p:cNvPr>
          <p:cNvSpPr/>
          <p:nvPr/>
        </p:nvSpPr>
        <p:spPr>
          <a:xfrm>
            <a:off x="11353800" y="13652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9C213F-43B5-7AA6-610C-0A0824EDEF1D}"/>
              </a:ext>
            </a:extLst>
          </p:cNvPr>
          <p:cNvSpPr/>
          <p:nvPr/>
        </p:nvSpPr>
        <p:spPr>
          <a:xfrm>
            <a:off x="11543414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432802-E2AF-D88B-91F0-E6BB4748D6E2}"/>
              </a:ext>
            </a:extLst>
          </p:cNvPr>
          <p:cNvSpPr/>
          <p:nvPr/>
        </p:nvSpPr>
        <p:spPr>
          <a:xfrm>
            <a:off x="11733028" y="13652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014A65-EDB3-4414-712B-F3F77C249DAF}"/>
              </a:ext>
            </a:extLst>
          </p:cNvPr>
          <p:cNvSpPr/>
          <p:nvPr/>
        </p:nvSpPr>
        <p:spPr>
          <a:xfrm>
            <a:off x="11922642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11870-1AAC-1F67-713A-4ECCBF66157B}"/>
              </a:ext>
            </a:extLst>
          </p:cNvPr>
          <p:cNvSpPr txBox="1"/>
          <p:nvPr/>
        </p:nvSpPr>
        <p:spPr>
          <a:xfrm>
            <a:off x="9466634" y="6385023"/>
            <a:ext cx="188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Ideon 2024</a:t>
            </a:r>
          </a:p>
        </p:txBody>
      </p:sp>
    </p:spTree>
    <p:extLst>
      <p:ext uri="{BB962C8B-B14F-4D97-AF65-F5344CB8AC3E}">
        <p14:creationId xmlns:p14="http://schemas.microsoft.com/office/powerpoint/2010/main" val="204568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99CD-82E9-B2AB-D420-12AC2CF89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0C9C-B398-6C7B-EA1D-6905AC99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1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Radial Basis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50995-3AD4-A601-718C-AC00A839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3EB6-1B74-47C3-BD2C-5BC3B31F6C6E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23BE1-95AF-741A-7E42-ED657BA3B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6</a:t>
            </a:fld>
            <a:endParaRPr lang="en-C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CB72E4-623F-1F63-0153-7B8483E6F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619"/>
            <a:ext cx="10515600" cy="4876731"/>
          </a:xfrm>
        </p:spPr>
        <p:txBody>
          <a:bodyPr>
            <a:normAutofit/>
          </a:bodyPr>
          <a:lstStyle/>
          <a:p>
            <a:r>
              <a:rPr lang="en-CA" dirty="0"/>
              <a:t>Use a set of Radial Basis Functions to parameterize instead</a:t>
            </a:r>
          </a:p>
          <a:p>
            <a:r>
              <a:rPr lang="en-CA" dirty="0"/>
              <a:t>Motivated from Kadu et al (2017) work in Seismic FWI, and Aghasi et al (2011). </a:t>
            </a:r>
          </a:p>
          <a:p>
            <a:endParaRPr lang="en-CA" dirty="0"/>
          </a:p>
        </p:txBody>
      </p:sp>
      <p:pic>
        <p:nvPicPr>
          <p:cNvPr id="3" name="Content Placeholder 4" descr="A graph of a graph with a dotted pattern&#10;&#10;Description automatically generated with medium confidence">
            <a:extLst>
              <a:ext uri="{FF2B5EF4-FFF2-40B4-BE49-F238E27FC236}">
                <a16:creationId xmlns:a16="http://schemas.microsoft.com/office/drawing/2014/main" id="{DD92ECF4-4749-D83F-29BA-0444639A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46" y="2862105"/>
            <a:ext cx="4980991" cy="2174628"/>
          </a:xfrm>
          <a:prstGeom prst="rect">
            <a:avLst/>
          </a:prstGeom>
        </p:spPr>
      </p:pic>
      <p:pic>
        <p:nvPicPr>
          <p:cNvPr id="9" name="Picture 8" descr="A group of images of a plane&#10;&#10;Description automatically generated with medium confidence">
            <a:extLst>
              <a:ext uri="{FF2B5EF4-FFF2-40B4-BE49-F238E27FC236}">
                <a16:creationId xmlns:a16="http://schemas.microsoft.com/office/drawing/2014/main" id="{0D65AB82-8164-5A5D-2764-DABCDC1C3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53927"/>
          <a:stretch/>
        </p:blipFill>
        <p:spPr>
          <a:xfrm>
            <a:off x="838200" y="4515997"/>
            <a:ext cx="10175719" cy="1919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E87561-E013-8066-BDE9-2E31D4FE4B59}"/>
              </a:ext>
            </a:extLst>
          </p:cNvPr>
          <p:cNvSpPr txBox="1"/>
          <p:nvPr/>
        </p:nvSpPr>
        <p:spPr>
          <a:xfrm>
            <a:off x="1947420" y="6451340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>
                <a:solidFill>
                  <a:srgbClr val="00B050"/>
                </a:solidFill>
              </a:rPr>
              <a:t>Conventional FWI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833D4-AC63-3890-4320-C3E4FEE5F82D}"/>
              </a:ext>
            </a:extLst>
          </p:cNvPr>
          <p:cNvSpPr txBox="1"/>
          <p:nvPr/>
        </p:nvSpPr>
        <p:spPr>
          <a:xfrm>
            <a:off x="7677660" y="6445515"/>
            <a:ext cx="246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>
                <a:solidFill>
                  <a:srgbClr val="00B050"/>
                </a:solidFill>
              </a:rPr>
              <a:t>Level set FWI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DEF4B-6B27-ADA0-7D22-C0832F45D781}"/>
              </a:ext>
            </a:extLst>
          </p:cNvPr>
          <p:cNvSpPr txBox="1"/>
          <p:nvPr/>
        </p:nvSpPr>
        <p:spPr>
          <a:xfrm>
            <a:off x="3248899" y="2476691"/>
            <a:ext cx="53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>
                <a:solidFill>
                  <a:srgbClr val="00B050"/>
                </a:solidFill>
              </a:rPr>
              <a:t>RBF mesh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BBCAAC-B9B3-9019-05D6-F05610E6A984}"/>
              </a:ext>
            </a:extLst>
          </p:cNvPr>
          <p:cNvSpPr/>
          <p:nvPr/>
        </p:nvSpPr>
        <p:spPr>
          <a:xfrm>
            <a:off x="11353800" y="13652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A12EE-5C9B-B5ED-8CD9-B573A8D0EE5B}"/>
              </a:ext>
            </a:extLst>
          </p:cNvPr>
          <p:cNvSpPr/>
          <p:nvPr/>
        </p:nvSpPr>
        <p:spPr>
          <a:xfrm>
            <a:off x="11543414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BD3FFC-88CB-A1EF-9F45-2E2D676B4EC4}"/>
              </a:ext>
            </a:extLst>
          </p:cNvPr>
          <p:cNvSpPr/>
          <p:nvPr/>
        </p:nvSpPr>
        <p:spPr>
          <a:xfrm>
            <a:off x="11733028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CC0A1E-376F-1952-51FB-F5C5A4A77867}"/>
              </a:ext>
            </a:extLst>
          </p:cNvPr>
          <p:cNvSpPr/>
          <p:nvPr/>
        </p:nvSpPr>
        <p:spPr>
          <a:xfrm>
            <a:off x="11922642" y="13652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253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90B90-09B1-63E2-C75F-6533FC82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5489-C237-DE22-8B46-DFF614E5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Parameterization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08F12-20F1-C8C3-A4F8-D5603C4B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3EB6-1B74-47C3-BD2C-5BC3B31F6C6E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22196-BA92-E1AD-580E-1ADBC074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7</a:t>
            </a:fld>
            <a:endParaRPr lang="en-CA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3DC04E8-FFF1-95B5-1465-2A61E3F8C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437948"/>
              </p:ext>
            </p:extLst>
          </p:nvPr>
        </p:nvGraphicFramePr>
        <p:xfrm>
          <a:off x="3259538" y="593628"/>
          <a:ext cx="6481890" cy="2158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E30870D-B6BA-969F-1C1A-ADF5364B2203}"/>
              </a:ext>
            </a:extLst>
          </p:cNvPr>
          <p:cNvGrpSpPr/>
          <p:nvPr/>
        </p:nvGrpSpPr>
        <p:grpSpPr>
          <a:xfrm>
            <a:off x="5774137" y="4002664"/>
            <a:ext cx="985935" cy="308864"/>
            <a:chOff x="1372812" y="925002"/>
            <a:chExt cx="264029" cy="308864"/>
          </a:xfrm>
          <a:solidFill>
            <a:schemeClr val="accent1"/>
          </a:solidFill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D16C323-EDD9-044D-1968-4C3B08E7A9C6}"/>
                </a:ext>
              </a:extLst>
            </p:cNvPr>
            <p:cNvSpPr/>
            <p:nvPr/>
          </p:nvSpPr>
          <p:spPr>
            <a:xfrm>
              <a:off x="1372812" y="925002"/>
              <a:ext cx="264029" cy="30886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Arrow: Right 4">
              <a:extLst>
                <a:ext uri="{FF2B5EF4-FFF2-40B4-BE49-F238E27FC236}">
                  <a16:creationId xmlns:a16="http://schemas.microsoft.com/office/drawing/2014/main" id="{47725E4A-CEEB-CC97-C52E-6356B2917AED}"/>
                </a:ext>
              </a:extLst>
            </p:cNvPr>
            <p:cNvSpPr txBox="1"/>
            <p:nvPr/>
          </p:nvSpPr>
          <p:spPr>
            <a:xfrm>
              <a:off x="1372812" y="986775"/>
              <a:ext cx="184820" cy="18531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1300" kern="120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0CC68D4-D1A6-6EB4-61C4-C1C95245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105"/>
          <a:stretch>
            <a:fillRect/>
          </a:stretch>
        </p:blipFill>
        <p:spPr>
          <a:xfrm>
            <a:off x="960819" y="2278472"/>
            <a:ext cx="4597437" cy="40778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44F33C-FCB2-9279-A26C-DEB4447D764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000" t="48791"/>
          <a:stretch>
            <a:fillRect/>
          </a:stretch>
        </p:blipFill>
        <p:spPr>
          <a:xfrm>
            <a:off x="6975953" y="2246727"/>
            <a:ext cx="4704758" cy="410962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FA98751-D468-AB70-8B92-66E2C27794BC}"/>
              </a:ext>
            </a:extLst>
          </p:cNvPr>
          <p:cNvSpPr/>
          <p:nvPr/>
        </p:nvSpPr>
        <p:spPr>
          <a:xfrm>
            <a:off x="11353800" y="13652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4EC010-19D9-6F69-6B23-D9F224BA7AA1}"/>
              </a:ext>
            </a:extLst>
          </p:cNvPr>
          <p:cNvSpPr/>
          <p:nvPr/>
        </p:nvSpPr>
        <p:spPr>
          <a:xfrm>
            <a:off x="11543414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2995B0-6298-6AF3-3F3D-891BBD89F477}"/>
              </a:ext>
            </a:extLst>
          </p:cNvPr>
          <p:cNvSpPr/>
          <p:nvPr/>
        </p:nvSpPr>
        <p:spPr>
          <a:xfrm>
            <a:off x="11922642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421AD5-D59A-E22C-E38F-C58A27EEAD0A}"/>
              </a:ext>
            </a:extLst>
          </p:cNvPr>
          <p:cNvSpPr/>
          <p:nvPr/>
        </p:nvSpPr>
        <p:spPr>
          <a:xfrm>
            <a:off x="11173933" y="13652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EC5E89-337F-FFE4-1EC1-B4B812C59C1F}"/>
              </a:ext>
            </a:extLst>
          </p:cNvPr>
          <p:cNvSpPr/>
          <p:nvPr/>
        </p:nvSpPr>
        <p:spPr>
          <a:xfrm>
            <a:off x="11733028" y="13652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811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0DB6F-CDD6-818C-68EC-A4EBCAA5C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1B51-2353-3C00-A3A6-A8F7B46C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3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Parameterization</a:t>
            </a:r>
            <a:endParaRPr lang="en-CA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200B4-4E1C-71AF-0EF9-16A582DE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FF6D9-0478-06AA-8521-F7231254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8</a:t>
            </a:fld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EE6E2B1-49C9-AB7E-6B78-83AF95507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639"/>
                <a:ext cx="5037306" cy="4814344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Define RBFs (</a:t>
                </a:r>
                <a:r>
                  <a:rPr lang="el-GR" dirty="0"/>
                  <a:t>Ψ</a:t>
                </a:r>
                <a:r>
                  <a:rPr lang="en-CA" dirty="0"/>
                  <a:t>)</a:t>
                </a:r>
                <a:r>
                  <a:rPr lang="el-GR" dirty="0"/>
                  <a:t> </a:t>
                </a:r>
                <a:r>
                  <a:rPr lang="en-CA" dirty="0"/>
                  <a:t>on a sub-grid</a:t>
                </a:r>
              </a:p>
              <a:p>
                <a:r>
                  <a:rPr lang="en-CA" dirty="0"/>
                  <a:t>Choose possible </a:t>
                </a:r>
                <a:r>
                  <a:rPr lang="en-CA" dirty="0">
                    <a:solidFill>
                      <a:schemeClr val="accent2">
                        <a:lumMod val="75000"/>
                      </a:schemeClr>
                    </a:solidFill>
                  </a:rPr>
                  <a:t>parameters </a:t>
                </a:r>
                <a:r>
                  <a:rPr lang="en-CA" dirty="0"/>
                  <a:t>for each RBF:</a:t>
                </a:r>
                <a:r>
                  <a:rPr lang="en-CA" sz="1200" dirty="0"/>
                  <a:t> </a:t>
                </a:r>
                <a:br>
                  <a:rPr lang="en-CA" sz="1200" dirty="0"/>
                </a:br>
                <a:endParaRPr lang="en-CA" sz="1200" dirty="0"/>
              </a:p>
              <a:p>
                <a:pPr marL="0" indent="0">
                  <a:buNone/>
                </a:pPr>
                <a:r>
                  <a:rPr lang="en-CA" dirty="0"/>
                  <a:t>	</a:t>
                </a:r>
                <a:r>
                  <a:rPr lang="el-GR" i="1" dirty="0"/>
                  <a:t>Ψ</a:t>
                </a:r>
                <a:r>
                  <a:rPr lang="en-CA" i="1" dirty="0"/>
                  <a:t>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𝑚𝑒𝑠h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𝑟𝑏𝑓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CA" i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EE6E2B1-49C9-AB7E-6B78-83AF95507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639"/>
                <a:ext cx="5037306" cy="4814344"/>
              </a:xfrm>
              <a:blipFill>
                <a:blip r:embed="rId3"/>
                <a:stretch>
                  <a:fillRect l="-2179" t="-2152" r="-26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D87D8FF-7D47-3CFA-1BCD-253CD4DBF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690849"/>
              </p:ext>
            </p:extLst>
          </p:nvPr>
        </p:nvGraphicFramePr>
        <p:xfrm>
          <a:off x="6776910" y="-516682"/>
          <a:ext cx="5171768" cy="2074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0D6657A2-4F9F-1705-268B-E554E0ED0189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6A376D-E69A-6C68-0DAF-7773CFDFB85E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823A31-4E76-BE55-11B6-242BD25EE4BA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3F0397-8310-0E01-B0E7-4172507628C3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C0C164D-B8E4-37ED-CA12-235A46E1EDB5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1B8F6C-6E21-481B-EAE0-EF5D8C778A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1861"/>
          <a:stretch>
            <a:fillRect/>
          </a:stretch>
        </p:blipFill>
        <p:spPr>
          <a:xfrm>
            <a:off x="6177067" y="1804216"/>
            <a:ext cx="5875504" cy="5046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2D5A8B-048C-04AE-FC2F-931470B40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5860" y="887177"/>
            <a:ext cx="5462817" cy="31931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27ADE6-A150-B2F1-46F6-3A1C0E86E405}"/>
              </a:ext>
            </a:extLst>
          </p:cNvPr>
          <p:cNvCxnSpPr>
            <a:cxnSpLocks/>
          </p:cNvCxnSpPr>
          <p:nvPr/>
        </p:nvCxnSpPr>
        <p:spPr>
          <a:xfrm flipV="1">
            <a:off x="1953166" y="3659482"/>
            <a:ext cx="651811" cy="587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2A82A4-1E2F-B1C1-B19D-054D247BFD7B}"/>
              </a:ext>
            </a:extLst>
          </p:cNvPr>
          <p:cNvSpPr txBox="1"/>
          <p:nvPr/>
        </p:nvSpPr>
        <p:spPr>
          <a:xfrm>
            <a:off x="781625" y="4209366"/>
            <a:ext cx="13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Expansion coefficients</a:t>
            </a:r>
            <a:endParaRPr lang="en-CA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4A8E36-8BD0-669E-5BAB-BD9EADFC7845}"/>
              </a:ext>
            </a:extLst>
          </p:cNvPr>
          <p:cNvCxnSpPr>
            <a:cxnSpLocks/>
          </p:cNvCxnSpPr>
          <p:nvPr/>
        </p:nvCxnSpPr>
        <p:spPr>
          <a:xfrm flipV="1">
            <a:off x="3356852" y="3575304"/>
            <a:ext cx="0" cy="634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E7BFF6-AF99-8070-BE86-F33782E2DFB1}"/>
              </a:ext>
            </a:extLst>
          </p:cNvPr>
          <p:cNvSpPr txBox="1"/>
          <p:nvPr/>
        </p:nvSpPr>
        <p:spPr>
          <a:xfrm>
            <a:off x="2675483" y="4165838"/>
            <a:ext cx="13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Dilation coefficients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010B16-F4A1-C482-9FAA-A629C65B7DF0}"/>
              </a:ext>
            </a:extLst>
          </p:cNvPr>
          <p:cNvCxnSpPr>
            <a:cxnSpLocks/>
          </p:cNvCxnSpPr>
          <p:nvPr/>
        </p:nvCxnSpPr>
        <p:spPr>
          <a:xfrm flipH="1" flipV="1">
            <a:off x="4832599" y="3659482"/>
            <a:ext cx="291030" cy="506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884EDD-5656-1D1F-38C2-182DB0D9CE6A}"/>
              </a:ext>
            </a:extLst>
          </p:cNvPr>
          <p:cNvSpPr txBox="1"/>
          <p:nvPr/>
        </p:nvSpPr>
        <p:spPr>
          <a:xfrm>
            <a:off x="4652195" y="4165838"/>
            <a:ext cx="13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RBF Centre Coords</a:t>
            </a:r>
          </a:p>
        </p:txBody>
      </p:sp>
    </p:spTree>
    <p:extLst>
      <p:ext uri="{BB962C8B-B14F-4D97-AF65-F5344CB8AC3E}">
        <p14:creationId xmlns:p14="http://schemas.microsoft.com/office/powerpoint/2010/main" val="160575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D8116-0DBD-CCA6-C2A6-70E3CEB6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8BA80E1-A12A-F535-ECF2-51305F25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468" b="52517"/>
          <a:stretch>
            <a:fillRect/>
          </a:stretch>
        </p:blipFill>
        <p:spPr>
          <a:xfrm>
            <a:off x="6651317" y="1239916"/>
            <a:ext cx="5434302" cy="5298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8E83F-E3BD-0242-8C44-BF062724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07" y="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Parameterization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4EA1-1C32-A9BB-66B2-D13C3A20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FA89-5BCE-44B9-972E-118BA73641DD}" type="datetime1">
              <a:rPr lang="en-CA" smtClean="0"/>
              <a:t>2025-08-27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4209D-27B4-6E9D-77C4-69A617AB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E3541-C5C4-44CF-AE9B-961FF33893B7}" type="slidenum">
              <a:rPr lang="en-CA" smtClean="0"/>
              <a:t>9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A226FA4-CB2E-B345-A284-0DCACF5122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3612" y="1089834"/>
                <a:ext cx="5434302" cy="5631641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Any smooth level-set function</a:t>
                </a:r>
                <a:r>
                  <a:rPr lang="x-IV_mathan" dirty="0"/>
                  <a:t> (</a:t>
                </a:r>
                <a14:m>
                  <m:oMath xmlns:m="http://schemas.openxmlformats.org/officeDocument/2006/math">
                    <m:r>
                      <a:rPr lang="x-IV_mathan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can be recreated by a linear combination of a set of Radial Basis functions</a:t>
                </a:r>
                <a:r>
                  <a:rPr lang="x-IV_mathan" dirty="0"/>
                  <a:t> </a:t>
                </a:r>
                <a14:m>
                  <m:oMath xmlns:m="http://schemas.openxmlformats.org/officeDocument/2006/math">
                    <m:r>
                      <a:rPr lang="en-CA">
                        <a:latin typeface="Cambria Math" panose="02040503050406030204" pitchFamily="18" charset="0"/>
                      </a:rPr>
                      <m:t>(</m:t>
                    </m:r>
                    <m:r>
                      <a:rPr lang="x-IV_mathan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.</a:t>
                </a:r>
                <a:br>
                  <a:rPr lang="en-CA" dirty="0"/>
                </a:br>
                <a:endParaRPr lang="en-CA" dirty="0"/>
              </a:p>
              <a:p>
                <a:r>
                  <a:rPr lang="en-CA" dirty="0"/>
                  <a:t>RBFs define Level-set function :</a:t>
                </a:r>
              </a:p>
              <a:p>
                <a:endParaRPr lang="en-CA" dirty="0"/>
              </a:p>
              <a:p>
                <a:pPr marL="0" indent="0">
                  <a:buNone/>
                </a:pPr>
                <a:r>
                  <a:rPr lang="en-CA" sz="1800" b="0" dirty="0">
                    <a:effectLst/>
                  </a:rPr>
                  <a:t>		</a:t>
                </a:r>
              </a:p>
              <a:p>
                <a:pPr marL="0" indent="0">
                  <a:buNone/>
                </a:pPr>
                <a:r>
                  <a:rPr lang="en-CA" sz="1800" dirty="0"/>
                  <a:t>		</a:t>
                </a:r>
                <a14:m>
                  <m:oMath xmlns:m="http://schemas.openxmlformats.org/officeDocument/2006/math">
                    <m:r>
                      <a:rPr lang="en-CA" sz="18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x-IV_mathan" sz="1800" smtClean="0">
                        <a:effectLst/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sz="180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x-IV_mathan" sz="180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x-IV_mathan" sz="180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x-IV_mathan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180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x-IV_mathan" sz="180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x-IV_mathan" sz="1800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x-IV_mathan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x-IV_mathan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IV_mathan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x-IV_mathan" sz="180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x-IV_mathan" sz="180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x-IV_mathan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IV_mathan" sz="180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x-IV_mathan" sz="180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x-IV_mathan" sz="1800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CA" sz="1800" dirty="0">
                  <a:effectLst/>
                </a:endParaRPr>
              </a:p>
              <a:p>
                <a:r>
                  <a:rPr lang="en-CA" sz="3000" dirty="0">
                    <a:effectLst/>
                  </a:rPr>
                  <a:t>Use level-set to define </a:t>
                </a:r>
                <a:r>
                  <a:rPr lang="en-CA" sz="3000" dirty="0">
                    <a:solidFill>
                      <a:schemeClr val="accent6"/>
                    </a:solidFill>
                  </a:rPr>
                  <a:t>edge</a:t>
                </a:r>
                <a:r>
                  <a:rPr lang="en-CA" sz="3000" dirty="0"/>
                  <a:t> of target (</a:t>
                </a:r>
                <a14:m>
                  <m:oMath xmlns:m="http://schemas.openxmlformats.org/officeDocument/2006/math">
                    <m:r>
                      <a:rPr lang="en-CA" sz="2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x-IV_mathan" sz="260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2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000" dirty="0"/>
                  <a:t>)</a:t>
                </a:r>
              </a:p>
              <a:p>
                <a:pPr lvl="1"/>
                <a:r>
                  <a:rPr lang="en-CA" dirty="0">
                    <a:effectLst/>
                  </a:rPr>
                  <a:t>If </a:t>
                </a:r>
                <a14:m>
                  <m:oMath xmlns:m="http://schemas.openxmlformats.org/officeDocument/2006/math">
                    <m:r>
                      <a:rPr lang="x-IV_mathan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x-IV_matha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effectLst/>
                  </a:rPr>
                  <a:t>: </a:t>
                </a:r>
                <a:r>
                  <a:rPr lang="en-CA" dirty="0">
                    <a:solidFill>
                      <a:srgbClr val="FF0000"/>
                    </a:solidFill>
                    <a:effectLst/>
                  </a:rPr>
                  <a:t>Inside</a:t>
                </a:r>
                <a:r>
                  <a:rPr lang="en-CA" dirty="0">
                    <a:effectLst/>
                  </a:rPr>
                  <a:t> | </a:t>
                </a:r>
                <a14:m>
                  <m:oMath xmlns:m="http://schemas.openxmlformats.org/officeDocument/2006/math">
                    <m:r>
                      <a:rPr lang="x-IV_mathan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&lt;0</m:t>
                    </m:r>
                    <m:r>
                      <a:rPr lang="x-IV_matha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dirty="0">
                    <a:solidFill>
                      <a:srgbClr val="002060"/>
                    </a:solidFill>
                  </a:rPr>
                  <a:t>Outside</a:t>
                </a:r>
                <a:r>
                  <a:rPr lang="en-CA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A226FA4-CB2E-B345-A284-0DCACF5122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612" y="1089834"/>
                <a:ext cx="5434302" cy="5631641"/>
              </a:xfrm>
              <a:blipFill>
                <a:blip r:embed="rId4"/>
                <a:stretch>
                  <a:fillRect l="-2242" t="-18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C11C96-A038-AA53-DB65-90CAF8300CFC}"/>
                  </a:ext>
                </a:extLst>
              </p:cNvPr>
              <p:cNvSpPr txBox="1"/>
              <p:nvPr/>
            </p:nvSpPr>
            <p:spPr>
              <a:xfrm>
                <a:off x="1007757" y="3568074"/>
                <a:ext cx="5147286" cy="910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x-IV_mathan" sz="180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x-IV_mathan" sz="180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𝑟𝑏𝑓</m:t>
                          </m:r>
                        </m:sup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)∥)</m:t>
                              </m:r>
                            </m:e>
                            <m:sub/>
                          </m:sSub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C11C96-A038-AA53-DB65-90CAF830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57" y="3568074"/>
                <a:ext cx="5147286" cy="9108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B17DB0C-A38E-AAA4-5E84-CDC664627C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2921386"/>
              </p:ext>
            </p:extLst>
          </p:nvPr>
        </p:nvGraphicFramePr>
        <p:xfrm>
          <a:off x="6782584" y="-417344"/>
          <a:ext cx="5171768" cy="2074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BF6DF545-8C44-F97C-A7AE-2E5913BA787F}"/>
              </a:ext>
            </a:extLst>
          </p:cNvPr>
          <p:cNvSpPr/>
          <p:nvPr/>
        </p:nvSpPr>
        <p:spPr>
          <a:xfrm>
            <a:off x="11294775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E2A043-A6D9-0FBB-7618-48E158AC6D36}"/>
              </a:ext>
            </a:extLst>
          </p:cNvPr>
          <p:cNvSpPr/>
          <p:nvPr/>
        </p:nvSpPr>
        <p:spPr>
          <a:xfrm>
            <a:off x="11484389" y="51465"/>
            <a:ext cx="85060" cy="85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98559E-C63B-EC73-DCD8-4961742F7927}"/>
              </a:ext>
            </a:extLst>
          </p:cNvPr>
          <p:cNvSpPr/>
          <p:nvPr/>
        </p:nvSpPr>
        <p:spPr>
          <a:xfrm>
            <a:off x="11863617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60578B-F213-0C03-6424-560E2C6B375B}"/>
              </a:ext>
            </a:extLst>
          </p:cNvPr>
          <p:cNvSpPr/>
          <p:nvPr/>
        </p:nvSpPr>
        <p:spPr>
          <a:xfrm>
            <a:off x="11114908" y="51465"/>
            <a:ext cx="85060" cy="85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60EA80-3C85-7EF3-5155-307E538226A6}"/>
              </a:ext>
            </a:extLst>
          </p:cNvPr>
          <p:cNvSpPr/>
          <p:nvPr/>
        </p:nvSpPr>
        <p:spPr>
          <a:xfrm>
            <a:off x="11674003" y="51465"/>
            <a:ext cx="85060" cy="8506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25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orange_blu.potx" id="{5AEF3EF7-99E3-4228-A1F2-BFD3FB58C9FC}" vid="{00827CCE-E171-457D-9F8C-CB9E63E4A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</TotalTime>
  <Words>1149</Words>
  <Application>Microsoft Office PowerPoint</Application>
  <PresentationFormat>Widescreen</PresentationFormat>
  <Paragraphs>222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Courier New</vt:lpstr>
      <vt:lpstr>Gadugi</vt:lpstr>
      <vt:lpstr>Office Theme</vt:lpstr>
      <vt:lpstr>Parametric Inversions using Radial Basis Functions</vt:lpstr>
      <vt:lpstr>Outline</vt:lpstr>
      <vt:lpstr>Motivation</vt:lpstr>
      <vt:lpstr>Motivation</vt:lpstr>
      <vt:lpstr>Goal</vt:lpstr>
      <vt:lpstr>Radial Basis Functions</vt:lpstr>
      <vt:lpstr>Parameterization</vt:lpstr>
      <vt:lpstr>Parameterization</vt:lpstr>
      <vt:lpstr>Parameterization </vt:lpstr>
      <vt:lpstr>Parameterization</vt:lpstr>
      <vt:lpstr>Parameterization</vt:lpstr>
      <vt:lpstr>Results – DC-Resistivity Problem</vt:lpstr>
      <vt:lpstr>Results – Two bodies (DC-R)</vt:lpstr>
      <vt:lpstr>Results – Depth to basement (DC-R)  </vt:lpstr>
      <vt:lpstr>Results – Muon Tomography</vt:lpstr>
      <vt:lpstr>Results – Muon Tomography</vt:lpstr>
      <vt:lpstr>Results – Muon Tomography</vt:lpstr>
      <vt:lpstr>Insights</vt:lpstr>
      <vt:lpstr>Current Focus</vt:lpstr>
      <vt:lpstr>Current Focus – Multicontrast</vt:lpstr>
      <vt:lpstr>Current Focus – Multicontrast</vt:lpstr>
      <vt:lpstr>Acknowledgements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rectangular prism parameterization in SimPEG</dc:title>
  <dc:creator>pokarp@student.ubc.ca</dc:creator>
  <cp:lastModifiedBy>pokarp@student.ubc.ca</cp:lastModifiedBy>
  <cp:revision>2</cp:revision>
  <dcterms:created xsi:type="dcterms:W3CDTF">2023-12-19T04:31:57Z</dcterms:created>
  <dcterms:modified xsi:type="dcterms:W3CDTF">2025-08-28T02:35:39Z</dcterms:modified>
</cp:coreProperties>
</file>